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303" r:id="rId4"/>
    <p:sldId id="284" r:id="rId5"/>
    <p:sldId id="285" r:id="rId6"/>
    <p:sldId id="286" r:id="rId7"/>
    <p:sldId id="287" r:id="rId8"/>
    <p:sldId id="288" r:id="rId9"/>
    <p:sldId id="289" r:id="rId10"/>
    <p:sldId id="302" r:id="rId11"/>
    <p:sldId id="291" r:id="rId12"/>
    <p:sldId id="308" r:id="rId13"/>
    <p:sldId id="292" r:id="rId14"/>
    <p:sldId id="293" r:id="rId15"/>
    <p:sldId id="294" r:id="rId16"/>
    <p:sldId id="309" r:id="rId17"/>
    <p:sldId id="310" r:id="rId18"/>
    <p:sldId id="295" r:id="rId19"/>
    <p:sldId id="296" r:id="rId20"/>
    <p:sldId id="306" r:id="rId21"/>
    <p:sldId id="307" r:id="rId22"/>
    <p:sldId id="305" r:id="rId23"/>
    <p:sldId id="301" r:id="rId24"/>
    <p:sldId id="300" r:id="rId25"/>
    <p:sldId id="304" r:id="rId26"/>
    <p:sldId id="282" r:id="rId27"/>
    <p:sldId id="278" r:id="rId28"/>
    <p:sldId id="280"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a Mombaur" initials="DM" lastIdx="5" clrIdx="0">
    <p:extLst>
      <p:ext uri="{19B8F6BF-5375-455C-9EA6-DF929625EA0E}">
        <p15:presenceInfo xmlns:p15="http://schemas.microsoft.com/office/powerpoint/2012/main" userId="S-1-5-21-4217280774-1154102161-943141357-1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2E7D92"/>
    <a:srgbClr val="C40404"/>
    <a:srgbClr val="CE0404"/>
    <a:srgbClr val="DE0000"/>
    <a:srgbClr val="EE0000"/>
    <a:srgbClr val="F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arina Regh" userId="4a34958c-449f-4781-8ab0-9157ca0092ff" providerId="ADAL" clId="{8587CA15-D986-47DA-830B-3A30157B0BC0}"/>
    <pc:docChg chg="undo custSel addSld modSld">
      <pc:chgData name="Katharina Regh" userId="4a34958c-449f-4781-8ab0-9157ca0092ff" providerId="ADAL" clId="{8587CA15-D986-47DA-830B-3A30157B0BC0}" dt="2026-03-22T08:37:19.400" v="671" actId="113"/>
      <pc:docMkLst>
        <pc:docMk/>
      </pc:docMkLst>
      <pc:sldChg chg="modSp mod">
        <pc:chgData name="Katharina Regh" userId="4a34958c-449f-4781-8ab0-9157ca0092ff" providerId="ADAL" clId="{8587CA15-D986-47DA-830B-3A30157B0BC0}" dt="2026-03-22T08:12:56.740" v="18" actId="20577"/>
        <pc:sldMkLst>
          <pc:docMk/>
          <pc:sldMk cId="2156142955" sldId="287"/>
        </pc:sldMkLst>
        <pc:spChg chg="mod">
          <ac:chgData name="Katharina Regh" userId="4a34958c-449f-4781-8ab0-9157ca0092ff" providerId="ADAL" clId="{8587CA15-D986-47DA-830B-3A30157B0BC0}" dt="2026-03-22T08:12:33.696" v="13" actId="1076"/>
          <ac:spMkLst>
            <pc:docMk/>
            <pc:sldMk cId="2156142955" sldId="287"/>
            <ac:spMk id="9220" creationId="{00000000-0000-0000-0000-000000000000}"/>
          </ac:spMkLst>
        </pc:spChg>
        <pc:spChg chg="mod">
          <ac:chgData name="Katharina Regh" userId="4a34958c-449f-4781-8ab0-9157ca0092ff" providerId="ADAL" clId="{8587CA15-D986-47DA-830B-3A30157B0BC0}" dt="2026-03-22T08:12:56.740" v="18" actId="20577"/>
          <ac:spMkLst>
            <pc:docMk/>
            <pc:sldMk cId="2156142955" sldId="287"/>
            <ac:spMk id="9244" creationId="{00000000-0000-0000-0000-000000000000}"/>
          </ac:spMkLst>
        </pc:spChg>
      </pc:sldChg>
      <pc:sldChg chg="modSp mod">
        <pc:chgData name="Katharina Regh" userId="4a34958c-449f-4781-8ab0-9157ca0092ff" providerId="ADAL" clId="{8587CA15-D986-47DA-830B-3A30157B0BC0}" dt="2026-03-22T08:13:12.651" v="20" actId="20577"/>
        <pc:sldMkLst>
          <pc:docMk/>
          <pc:sldMk cId="1255785368" sldId="288"/>
        </pc:sldMkLst>
        <pc:spChg chg="mod">
          <ac:chgData name="Katharina Regh" userId="4a34958c-449f-4781-8ab0-9157ca0092ff" providerId="ADAL" clId="{8587CA15-D986-47DA-830B-3A30157B0BC0}" dt="2026-03-22T08:13:12.651" v="20" actId="20577"/>
          <ac:spMkLst>
            <pc:docMk/>
            <pc:sldMk cId="1255785368" sldId="288"/>
            <ac:spMk id="14" creationId="{00000000-0000-0000-0000-000000000000}"/>
          </ac:spMkLst>
        </pc:spChg>
      </pc:sldChg>
      <pc:sldChg chg="modSp mod">
        <pc:chgData name="Katharina Regh" userId="4a34958c-449f-4781-8ab0-9157ca0092ff" providerId="ADAL" clId="{8587CA15-D986-47DA-830B-3A30157B0BC0}" dt="2026-03-22T08:33:07.622" v="549" actId="20577"/>
        <pc:sldMkLst>
          <pc:docMk/>
          <pc:sldMk cId="11148616" sldId="294"/>
        </pc:sldMkLst>
        <pc:spChg chg="mod">
          <ac:chgData name="Katharina Regh" userId="4a34958c-449f-4781-8ab0-9157ca0092ff" providerId="ADAL" clId="{8587CA15-D986-47DA-830B-3A30157B0BC0}" dt="2026-03-22T08:26:53.033" v="169" actId="20577"/>
          <ac:spMkLst>
            <pc:docMk/>
            <pc:sldMk cId="11148616" sldId="294"/>
            <ac:spMk id="15362" creationId="{00000000-0000-0000-0000-000000000000}"/>
          </ac:spMkLst>
        </pc:spChg>
        <pc:spChg chg="mod">
          <ac:chgData name="Katharina Regh" userId="4a34958c-449f-4781-8ab0-9157ca0092ff" providerId="ADAL" clId="{8587CA15-D986-47DA-830B-3A30157B0BC0}" dt="2026-03-22T08:33:07.622" v="549" actId="20577"/>
          <ac:spMkLst>
            <pc:docMk/>
            <pc:sldMk cId="11148616" sldId="294"/>
            <ac:spMk id="15363" creationId="{00000000-0000-0000-0000-000000000000}"/>
          </ac:spMkLst>
        </pc:spChg>
      </pc:sldChg>
      <pc:sldChg chg="addSp delSp modSp mod">
        <pc:chgData name="Katharina Regh" userId="4a34958c-449f-4781-8ab0-9157ca0092ff" providerId="ADAL" clId="{8587CA15-D986-47DA-830B-3A30157B0BC0}" dt="2026-03-22T08:18:38.780" v="53" actId="207"/>
        <pc:sldMkLst>
          <pc:docMk/>
          <pc:sldMk cId="2742799123" sldId="302"/>
        </pc:sldMkLst>
        <pc:spChg chg="mod">
          <ac:chgData name="Katharina Regh" userId="4a34958c-449f-4781-8ab0-9157ca0092ff" providerId="ADAL" clId="{8587CA15-D986-47DA-830B-3A30157B0BC0}" dt="2026-03-22T08:18:38.780" v="53" actId="207"/>
          <ac:spMkLst>
            <pc:docMk/>
            <pc:sldMk cId="2742799123" sldId="302"/>
            <ac:spMk id="3" creationId="{00000000-0000-0000-0000-000000000000}"/>
          </ac:spMkLst>
        </pc:spChg>
        <pc:spChg chg="add mod">
          <ac:chgData name="Katharina Regh" userId="4a34958c-449f-4781-8ab0-9157ca0092ff" providerId="ADAL" clId="{8587CA15-D986-47DA-830B-3A30157B0BC0}" dt="2026-03-22T08:17:40.940" v="49" actId="20577"/>
          <ac:spMkLst>
            <pc:docMk/>
            <pc:sldMk cId="2742799123" sldId="302"/>
            <ac:spMk id="4" creationId="{93DFD95D-4519-9E79-DAA8-B96111253118}"/>
          </ac:spMkLst>
        </pc:spChg>
        <pc:spChg chg="add del mod">
          <ac:chgData name="Katharina Regh" userId="4a34958c-449f-4781-8ab0-9157ca0092ff" providerId="ADAL" clId="{8587CA15-D986-47DA-830B-3A30157B0BC0}" dt="2026-03-22T08:17:10.296" v="24" actId="478"/>
          <ac:spMkLst>
            <pc:docMk/>
            <pc:sldMk cId="2742799123" sldId="302"/>
            <ac:spMk id="5" creationId="{170E6ED4-908F-E9A0-52C7-F285B3641EAF}"/>
          </ac:spMkLst>
        </pc:spChg>
        <pc:spChg chg="mod">
          <ac:chgData name="Katharina Regh" userId="4a34958c-449f-4781-8ab0-9157ca0092ff" providerId="ADAL" clId="{8587CA15-D986-47DA-830B-3A30157B0BC0}" dt="2026-03-22T08:18:18.609" v="50"/>
          <ac:spMkLst>
            <pc:docMk/>
            <pc:sldMk cId="2742799123" sldId="302"/>
            <ac:spMk id="7" creationId="{1008CBCE-FB1D-8E4D-FB5A-909261A6DB3A}"/>
          </ac:spMkLst>
        </pc:spChg>
        <pc:spChg chg="mod">
          <ac:chgData name="Katharina Regh" userId="4a34958c-449f-4781-8ab0-9157ca0092ff" providerId="ADAL" clId="{8587CA15-D986-47DA-830B-3A30157B0BC0}" dt="2026-03-22T08:18:18.609" v="50"/>
          <ac:spMkLst>
            <pc:docMk/>
            <pc:sldMk cId="2742799123" sldId="302"/>
            <ac:spMk id="8" creationId="{BF448C02-620D-DFF7-5C33-226E314B6F72}"/>
          </ac:spMkLst>
        </pc:spChg>
        <pc:grpChg chg="add mod">
          <ac:chgData name="Katharina Regh" userId="4a34958c-449f-4781-8ab0-9157ca0092ff" providerId="ADAL" clId="{8587CA15-D986-47DA-830B-3A30157B0BC0}" dt="2026-03-22T08:18:22.767" v="51" actId="1076"/>
          <ac:grpSpMkLst>
            <pc:docMk/>
            <pc:sldMk cId="2742799123" sldId="302"/>
            <ac:grpSpMk id="6" creationId="{459FEF87-5942-9540-0EF6-AA3B3DEEAA2D}"/>
          </ac:grpSpMkLst>
        </pc:grpChg>
      </pc:sldChg>
      <pc:sldChg chg="modSp mod">
        <pc:chgData name="Katharina Regh" userId="4a34958c-449f-4781-8ab0-9157ca0092ff" providerId="ADAL" clId="{8587CA15-D986-47DA-830B-3A30157B0BC0}" dt="2026-03-22T08:20:29.248" v="54" actId="20577"/>
        <pc:sldMkLst>
          <pc:docMk/>
          <pc:sldMk cId="2206753464" sldId="308"/>
        </pc:sldMkLst>
        <pc:spChg chg="mod">
          <ac:chgData name="Katharina Regh" userId="4a34958c-449f-4781-8ab0-9157ca0092ff" providerId="ADAL" clId="{8587CA15-D986-47DA-830B-3A30157B0BC0}" dt="2026-03-22T08:20:29.248" v="54" actId="20577"/>
          <ac:spMkLst>
            <pc:docMk/>
            <pc:sldMk cId="2206753464" sldId="308"/>
            <ac:spMk id="3" creationId="{00000000-0000-0000-0000-000000000000}"/>
          </ac:spMkLst>
        </pc:spChg>
      </pc:sldChg>
      <pc:sldChg chg="modSp add mod">
        <pc:chgData name="Katharina Regh" userId="4a34958c-449f-4781-8ab0-9157ca0092ff" providerId="ADAL" clId="{8587CA15-D986-47DA-830B-3A30157B0BC0}" dt="2026-03-22T08:25:46.062" v="137" actId="5793"/>
        <pc:sldMkLst>
          <pc:docMk/>
          <pc:sldMk cId="2197209330" sldId="309"/>
        </pc:sldMkLst>
        <pc:spChg chg="mod">
          <ac:chgData name="Katharina Regh" userId="4a34958c-449f-4781-8ab0-9157ca0092ff" providerId="ADAL" clId="{8587CA15-D986-47DA-830B-3A30157B0BC0}" dt="2026-03-22T08:24:46.610" v="118" actId="20577"/>
          <ac:spMkLst>
            <pc:docMk/>
            <pc:sldMk cId="2197209330" sldId="309"/>
            <ac:spMk id="15362" creationId="{B0496821-B39A-A447-7BE4-262B32F76D60}"/>
          </ac:spMkLst>
        </pc:spChg>
        <pc:spChg chg="mod">
          <ac:chgData name="Katharina Regh" userId="4a34958c-449f-4781-8ab0-9157ca0092ff" providerId="ADAL" clId="{8587CA15-D986-47DA-830B-3A30157B0BC0}" dt="2026-03-22T08:25:46.062" v="137" actId="5793"/>
          <ac:spMkLst>
            <pc:docMk/>
            <pc:sldMk cId="2197209330" sldId="309"/>
            <ac:spMk id="15363" creationId="{97F6C2DC-F3E5-61FC-0D2E-A1854C28C04A}"/>
          </ac:spMkLst>
        </pc:spChg>
      </pc:sldChg>
      <pc:sldChg chg="addSp modSp add mod">
        <pc:chgData name="Katharina Regh" userId="4a34958c-449f-4781-8ab0-9157ca0092ff" providerId="ADAL" clId="{8587CA15-D986-47DA-830B-3A30157B0BC0}" dt="2026-03-22T08:37:19.400" v="671" actId="113"/>
        <pc:sldMkLst>
          <pc:docMk/>
          <pc:sldMk cId="4056091202" sldId="310"/>
        </pc:sldMkLst>
        <pc:spChg chg="add mod">
          <ac:chgData name="Katharina Regh" userId="4a34958c-449f-4781-8ab0-9157ca0092ff" providerId="ADAL" clId="{8587CA15-D986-47DA-830B-3A30157B0BC0}" dt="2026-03-22T08:37:19.400" v="671" actId="113"/>
          <ac:spMkLst>
            <pc:docMk/>
            <pc:sldMk cId="4056091202" sldId="310"/>
            <ac:spMk id="3" creationId="{7BF14573-E79D-D42D-3734-BB2AECD91C72}"/>
          </ac:spMkLst>
        </pc:spChg>
        <pc:spChg chg="mod">
          <ac:chgData name="Katharina Regh" userId="4a34958c-449f-4781-8ab0-9157ca0092ff" providerId="ADAL" clId="{8587CA15-D986-47DA-830B-3A30157B0BC0}" dt="2026-03-22T08:26:08.135" v="140" actId="27636"/>
          <ac:spMkLst>
            <pc:docMk/>
            <pc:sldMk cId="4056091202" sldId="310"/>
            <ac:spMk id="15363" creationId="{B225A3E8-C966-D098-AE4A-68C4B1A18D0C}"/>
          </ac:spMkLst>
        </pc:spChg>
      </pc:sldChg>
    </pc:docChg>
  </pc:docChgLst>
  <pc:docChgLst>
    <pc:chgData name="Katharina Regh" userId="4a34958c-449f-4781-8ab0-9157ca0092ff" providerId="ADAL" clId="{031AC3A3-8B43-4E8C-91A1-8F0FA951455E}"/>
    <pc:docChg chg="modSld">
      <pc:chgData name="Katharina Regh" userId="4a34958c-449f-4781-8ab0-9157ca0092ff" providerId="ADAL" clId="{031AC3A3-8B43-4E8C-91A1-8F0FA951455E}" dt="2026-03-23T10:58:07.085" v="0" actId="1076"/>
      <pc:docMkLst>
        <pc:docMk/>
      </pc:docMkLst>
      <pc:sldChg chg="modSp mod">
        <pc:chgData name="Katharina Regh" userId="4a34958c-449f-4781-8ab0-9157ca0092ff" providerId="ADAL" clId="{031AC3A3-8B43-4E8C-91A1-8F0FA951455E}" dt="2026-03-23T10:58:07.085" v="0" actId="1076"/>
        <pc:sldMkLst>
          <pc:docMk/>
          <pc:sldMk cId="2389142066" sldId="257"/>
        </pc:sldMkLst>
        <pc:picChg chg="mod">
          <ac:chgData name="Katharina Regh" userId="4a34958c-449f-4781-8ab0-9157ca0092ff" providerId="ADAL" clId="{031AC3A3-8B43-4E8C-91A1-8F0FA951455E}" dt="2026-03-23T10:58:07.085" v="0" actId="1076"/>
          <ac:picMkLst>
            <pc:docMk/>
            <pc:sldMk cId="2389142066" sldId="257"/>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8BBE7-6E24-4F79-B3C8-472F495835D6}" type="datetimeFigureOut">
              <a:rPr lang="de-DE" smtClean="0"/>
              <a:t>23.03.26</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068CC-BF3A-4EFF-BE63-2852BD0DA842}" type="slidenum">
              <a:rPr lang="de-DE" smtClean="0"/>
              <a:t>‹Nr.›</a:t>
            </a:fld>
            <a:endParaRPr lang="de-DE"/>
          </a:p>
        </p:txBody>
      </p:sp>
    </p:spTree>
    <p:extLst>
      <p:ext uri="{BB962C8B-B14F-4D97-AF65-F5344CB8AC3E}">
        <p14:creationId xmlns:p14="http://schemas.microsoft.com/office/powerpoint/2010/main" val="150734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Liebe Schülerinnen und Schüler, liebe Eltern, wir Begrüßen Sie zur Informationsveranstaltung für Quereinsteigerinnen und Quereinsteiger hier am St. Michael-Gymnasium Bad Münstereifel.</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Wir möchten Ihnen heute Abend einen</a:t>
            </a:r>
            <a:r>
              <a:rPr lang="de-DE" sz="1200" kern="1200" baseline="0" dirty="0">
                <a:solidFill>
                  <a:schemeClr val="tx1"/>
                </a:solidFill>
                <a:latin typeface="+mn-lt"/>
                <a:ea typeface="+mn-ea"/>
                <a:cs typeface="+mn-cs"/>
              </a:rPr>
              <a:t> Einblick in unsere Schule und unser Schulangebot in der Oberstufe geben.</a:t>
            </a:r>
            <a:endParaRPr lang="de-DE" dirty="0"/>
          </a:p>
        </p:txBody>
      </p:sp>
      <p:sp>
        <p:nvSpPr>
          <p:cNvPr id="4" name="Foliennummernplatzhalter 3"/>
          <p:cNvSpPr>
            <a:spLocks noGrp="1"/>
          </p:cNvSpPr>
          <p:nvPr>
            <p:ph type="sldNum" sz="quarter" idx="10"/>
          </p:nvPr>
        </p:nvSpPr>
        <p:spPr/>
        <p:txBody>
          <a:bodyPr/>
          <a:lstStyle/>
          <a:p>
            <a:fld id="{54E1789B-95E9-4F14-8F3E-04D5F876F811}" type="slidenum">
              <a:rPr lang="de-DE" smtClean="0"/>
              <a:pPr/>
              <a:t>1</a:t>
            </a:fld>
            <a:endParaRPr lang="de-DE"/>
          </a:p>
        </p:txBody>
      </p:sp>
    </p:spTree>
    <p:extLst>
      <p:ext uri="{BB962C8B-B14F-4D97-AF65-F5344CB8AC3E}">
        <p14:creationId xmlns:p14="http://schemas.microsoft.com/office/powerpoint/2010/main" val="3404183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E2E16CE-9F25-4296-8398-D487682CB115}" type="slidenum">
              <a:rPr lang="de-DE" smtClean="0"/>
              <a:pPr/>
              <a:t>11</a:t>
            </a:fld>
            <a:endParaRPr lang="de-DE"/>
          </a:p>
        </p:txBody>
      </p:sp>
      <p:sp>
        <p:nvSpPr>
          <p:cNvPr id="38915" name="Rectangle 2"/>
          <p:cNvSpPr>
            <a:spLocks noGrp="1" noRot="1" noChangeAspect="1" noChangeArrowheads="1" noTextEdit="1"/>
          </p:cNvSpPr>
          <p:nvPr>
            <p:ph type="sldImg"/>
          </p:nvPr>
        </p:nvSpPr>
        <p:spPr>
          <a:ln cap="flat"/>
        </p:spPr>
      </p:sp>
      <p:sp>
        <p:nvSpPr>
          <p:cNvPr id="38916"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56197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FCE9260-6015-4C1D-A386-1026FC878575}" type="slidenum">
              <a:rPr lang="de-DE" smtClean="0"/>
              <a:pPr/>
              <a:t>13</a:t>
            </a:fld>
            <a:endParaRPr lang="de-DE"/>
          </a:p>
        </p:txBody>
      </p:sp>
      <p:sp>
        <p:nvSpPr>
          <p:cNvPr id="39939" name="Rectangle 2"/>
          <p:cNvSpPr>
            <a:spLocks noGrp="1" noRot="1" noChangeAspect="1" noChangeArrowheads="1" noTextEdit="1"/>
          </p:cNvSpPr>
          <p:nvPr>
            <p:ph type="sldImg"/>
          </p:nvPr>
        </p:nvSpPr>
        <p:spPr>
          <a:ln cap="flat"/>
        </p:spPr>
      </p:sp>
      <p:sp>
        <p:nvSpPr>
          <p:cNvPr id="39940"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25718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BA813A6-FE4E-4F95-BB42-14F07C7D08A9}" type="slidenum">
              <a:rPr lang="de-DE" smtClean="0"/>
              <a:pPr/>
              <a:t>14</a:t>
            </a:fld>
            <a:endParaRPr lang="de-DE"/>
          </a:p>
        </p:txBody>
      </p:sp>
      <p:sp>
        <p:nvSpPr>
          <p:cNvPr id="40963" name="Rectangle 2"/>
          <p:cNvSpPr>
            <a:spLocks noGrp="1" noRot="1" noChangeAspect="1" noChangeArrowheads="1" noTextEdit="1"/>
          </p:cNvSpPr>
          <p:nvPr>
            <p:ph type="sldImg"/>
          </p:nvPr>
        </p:nvSpPr>
        <p:spPr>
          <a:ln cap="flat"/>
        </p:spPr>
      </p:sp>
      <p:sp>
        <p:nvSpPr>
          <p:cNvPr id="40964"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890606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CD651B3-9D05-4473-846A-D51AA88563DB}" type="slidenum">
              <a:rPr lang="de-DE" smtClean="0"/>
              <a:pPr/>
              <a:t>15</a:t>
            </a:fld>
            <a:endParaRPr lang="de-DE"/>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507477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C93EC-109A-75FC-ED69-90070769FD02}"/>
            </a:ext>
          </a:extLst>
        </p:cNvPr>
        <p:cNvGrpSpPr/>
        <p:nvPr/>
      </p:nvGrpSpPr>
      <p:grpSpPr>
        <a:xfrm>
          <a:off x="0" y="0"/>
          <a:ext cx="0" cy="0"/>
          <a:chOff x="0" y="0"/>
          <a:chExt cx="0" cy="0"/>
        </a:xfrm>
      </p:grpSpPr>
      <p:sp>
        <p:nvSpPr>
          <p:cNvPr id="41986" name="Rectangle 7">
            <a:extLst>
              <a:ext uri="{FF2B5EF4-FFF2-40B4-BE49-F238E27FC236}">
                <a16:creationId xmlns:a16="http://schemas.microsoft.com/office/drawing/2014/main" id="{B6ECF190-621F-C0D7-3FFA-15A1B93F4AF4}"/>
              </a:ext>
            </a:extLst>
          </p:cNvPr>
          <p:cNvSpPr>
            <a:spLocks noGrp="1" noChangeArrowheads="1"/>
          </p:cNvSpPr>
          <p:nvPr>
            <p:ph type="sldNum" sz="quarter" idx="5"/>
          </p:nvPr>
        </p:nvSpPr>
        <p:spPr>
          <a:noFill/>
        </p:spPr>
        <p:txBody>
          <a:bodyPr/>
          <a:lstStyle/>
          <a:p>
            <a:fld id="{9CD651B3-9D05-4473-846A-D51AA88563DB}" type="slidenum">
              <a:rPr lang="de-DE" smtClean="0"/>
              <a:pPr/>
              <a:t>16</a:t>
            </a:fld>
            <a:endParaRPr lang="de-DE"/>
          </a:p>
        </p:txBody>
      </p:sp>
      <p:sp>
        <p:nvSpPr>
          <p:cNvPr id="41987" name="Rectangle 2">
            <a:extLst>
              <a:ext uri="{FF2B5EF4-FFF2-40B4-BE49-F238E27FC236}">
                <a16:creationId xmlns:a16="http://schemas.microsoft.com/office/drawing/2014/main" id="{A99228BF-BF1C-C8A3-A91C-B4DF276E7E3B}"/>
              </a:ext>
            </a:extLst>
          </p:cNvPr>
          <p:cNvSpPr>
            <a:spLocks noGrp="1" noRot="1" noChangeAspect="1" noChangeArrowheads="1" noTextEdit="1"/>
          </p:cNvSpPr>
          <p:nvPr>
            <p:ph type="sldImg"/>
          </p:nvPr>
        </p:nvSpPr>
        <p:spPr>
          <a:ln cap="flat"/>
        </p:spPr>
      </p:sp>
      <p:sp>
        <p:nvSpPr>
          <p:cNvPr id="41988" name="Rectangle 3">
            <a:extLst>
              <a:ext uri="{FF2B5EF4-FFF2-40B4-BE49-F238E27FC236}">
                <a16:creationId xmlns:a16="http://schemas.microsoft.com/office/drawing/2014/main" id="{7F31EB87-EF30-629F-3F2E-48663A3EF925}"/>
              </a:ext>
            </a:extLst>
          </p:cNvPr>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431789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9CA45-8471-94C9-F238-966B0B2BB2C4}"/>
            </a:ext>
          </a:extLst>
        </p:cNvPr>
        <p:cNvGrpSpPr/>
        <p:nvPr/>
      </p:nvGrpSpPr>
      <p:grpSpPr>
        <a:xfrm>
          <a:off x="0" y="0"/>
          <a:ext cx="0" cy="0"/>
          <a:chOff x="0" y="0"/>
          <a:chExt cx="0" cy="0"/>
        </a:xfrm>
      </p:grpSpPr>
      <p:sp>
        <p:nvSpPr>
          <p:cNvPr id="41986" name="Rectangle 7">
            <a:extLst>
              <a:ext uri="{FF2B5EF4-FFF2-40B4-BE49-F238E27FC236}">
                <a16:creationId xmlns:a16="http://schemas.microsoft.com/office/drawing/2014/main" id="{2993348B-0FD3-52CD-6111-7AD930BA3DBC}"/>
              </a:ext>
            </a:extLst>
          </p:cNvPr>
          <p:cNvSpPr>
            <a:spLocks noGrp="1" noChangeArrowheads="1"/>
          </p:cNvSpPr>
          <p:nvPr>
            <p:ph type="sldNum" sz="quarter" idx="5"/>
          </p:nvPr>
        </p:nvSpPr>
        <p:spPr>
          <a:noFill/>
        </p:spPr>
        <p:txBody>
          <a:bodyPr/>
          <a:lstStyle/>
          <a:p>
            <a:fld id="{9CD651B3-9D05-4473-846A-D51AA88563DB}" type="slidenum">
              <a:rPr lang="de-DE" smtClean="0"/>
              <a:pPr/>
              <a:t>17</a:t>
            </a:fld>
            <a:endParaRPr lang="de-DE"/>
          </a:p>
        </p:txBody>
      </p:sp>
      <p:sp>
        <p:nvSpPr>
          <p:cNvPr id="41987" name="Rectangle 2">
            <a:extLst>
              <a:ext uri="{FF2B5EF4-FFF2-40B4-BE49-F238E27FC236}">
                <a16:creationId xmlns:a16="http://schemas.microsoft.com/office/drawing/2014/main" id="{3372E4D6-33A5-1704-E148-DDBA926CE1AC}"/>
              </a:ext>
            </a:extLst>
          </p:cNvPr>
          <p:cNvSpPr>
            <a:spLocks noGrp="1" noRot="1" noChangeAspect="1" noChangeArrowheads="1" noTextEdit="1"/>
          </p:cNvSpPr>
          <p:nvPr>
            <p:ph type="sldImg"/>
          </p:nvPr>
        </p:nvSpPr>
        <p:spPr>
          <a:ln cap="flat"/>
        </p:spPr>
      </p:sp>
      <p:sp>
        <p:nvSpPr>
          <p:cNvPr id="41988" name="Rectangle 3">
            <a:extLst>
              <a:ext uri="{FF2B5EF4-FFF2-40B4-BE49-F238E27FC236}">
                <a16:creationId xmlns:a16="http://schemas.microsoft.com/office/drawing/2014/main" id="{69CB02B0-002E-E00A-8192-AD134398FA6E}"/>
              </a:ext>
            </a:extLst>
          </p:cNvPr>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3843749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A563DF2-F026-4308-A6A7-5E23CBCF0AE8}" type="slidenum">
              <a:rPr lang="de-DE" smtClean="0"/>
              <a:pPr/>
              <a:t>18</a:t>
            </a:fld>
            <a:endParaRPr lang="de-DE"/>
          </a:p>
        </p:txBody>
      </p:sp>
      <p:sp>
        <p:nvSpPr>
          <p:cNvPr id="43011" name="Rectangle 2"/>
          <p:cNvSpPr>
            <a:spLocks noGrp="1" noRot="1" noChangeAspect="1" noChangeArrowheads="1" noTextEdit="1"/>
          </p:cNvSpPr>
          <p:nvPr>
            <p:ph type="sldImg"/>
          </p:nvPr>
        </p:nvSpPr>
        <p:spPr>
          <a:ln cap="flat"/>
        </p:spPr>
      </p:sp>
      <p:sp>
        <p:nvSpPr>
          <p:cNvPr id="43012"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1645666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4E1789B-95E9-4F14-8F3E-04D5F876F811}" type="slidenum">
              <a:rPr lang="de-DE" smtClean="0"/>
              <a:pPr/>
              <a:t>19</a:t>
            </a:fld>
            <a:endParaRPr lang="de-DE"/>
          </a:p>
        </p:txBody>
      </p:sp>
    </p:spTree>
    <p:extLst>
      <p:ext uri="{BB962C8B-B14F-4D97-AF65-F5344CB8AC3E}">
        <p14:creationId xmlns:p14="http://schemas.microsoft.com/office/powerpoint/2010/main" val="2720793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4E1789B-95E9-4F14-8F3E-04D5F876F811}" type="slidenum">
              <a:rPr lang="de-DE" smtClean="0"/>
              <a:pPr/>
              <a:t>23</a:t>
            </a:fld>
            <a:endParaRPr lang="de-DE"/>
          </a:p>
        </p:txBody>
      </p:sp>
    </p:spTree>
    <p:extLst>
      <p:ext uri="{BB962C8B-B14F-4D97-AF65-F5344CB8AC3E}">
        <p14:creationId xmlns:p14="http://schemas.microsoft.com/office/powerpoint/2010/main" val="4108374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4E1789B-95E9-4F14-8F3E-04D5F876F811}" type="slidenum">
              <a:rPr lang="de-DE" smtClean="0"/>
              <a:pPr/>
              <a:t>24</a:t>
            </a:fld>
            <a:endParaRPr lang="de-DE"/>
          </a:p>
        </p:txBody>
      </p:sp>
    </p:spTree>
    <p:extLst>
      <p:ext uri="{BB962C8B-B14F-4D97-AF65-F5344CB8AC3E}">
        <p14:creationId xmlns:p14="http://schemas.microsoft.com/office/powerpoint/2010/main" val="242146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a:p>
        </p:txBody>
      </p:sp>
      <p:sp>
        <p:nvSpPr>
          <p:cNvPr id="4" name="Foliennummernplatzhalter 3"/>
          <p:cNvSpPr>
            <a:spLocks noGrp="1"/>
          </p:cNvSpPr>
          <p:nvPr>
            <p:ph type="sldNum" sz="quarter" idx="10"/>
          </p:nvPr>
        </p:nvSpPr>
        <p:spPr/>
        <p:txBody>
          <a:bodyPr/>
          <a:lstStyle/>
          <a:p>
            <a:fld id="{54E1789B-95E9-4F14-8F3E-04D5F876F811}" type="slidenum">
              <a:rPr lang="de-DE" smtClean="0"/>
              <a:pPr/>
              <a:t>2</a:t>
            </a:fld>
            <a:endParaRPr lang="de-DE"/>
          </a:p>
        </p:txBody>
      </p:sp>
    </p:spTree>
    <p:extLst>
      <p:ext uri="{BB962C8B-B14F-4D97-AF65-F5344CB8AC3E}">
        <p14:creationId xmlns:p14="http://schemas.microsoft.com/office/powerpoint/2010/main" val="1934409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Koch-AG-Bild,</a:t>
            </a:r>
            <a:r>
              <a:rPr lang="de-DE" baseline="0" dirty="0"/>
              <a:t> Garten AG. </a:t>
            </a:r>
            <a:r>
              <a:rPr lang="de-DE" baseline="0" dirty="0" err="1"/>
              <a:t>etc</a:t>
            </a:r>
            <a:r>
              <a:rPr lang="de-DE" baseline="0" dirty="0"/>
              <a:t>, siehe Homepage</a:t>
            </a:r>
            <a:endParaRPr lang="de-DE" dirty="0"/>
          </a:p>
        </p:txBody>
      </p:sp>
      <p:sp>
        <p:nvSpPr>
          <p:cNvPr id="4" name="Foliennummernplatzhalter 3"/>
          <p:cNvSpPr>
            <a:spLocks noGrp="1"/>
          </p:cNvSpPr>
          <p:nvPr>
            <p:ph type="sldNum" sz="quarter" idx="10"/>
          </p:nvPr>
        </p:nvSpPr>
        <p:spPr/>
        <p:txBody>
          <a:bodyPr/>
          <a:lstStyle/>
          <a:p>
            <a:fld id="{54E1789B-95E9-4F14-8F3E-04D5F876F811}" type="slidenum">
              <a:rPr lang="de-DE" smtClean="0"/>
              <a:pPr/>
              <a:t>25</a:t>
            </a:fld>
            <a:endParaRPr lang="de-DE"/>
          </a:p>
        </p:txBody>
      </p:sp>
    </p:spTree>
    <p:extLst>
      <p:ext uri="{BB962C8B-B14F-4D97-AF65-F5344CB8AC3E}">
        <p14:creationId xmlns:p14="http://schemas.microsoft.com/office/powerpoint/2010/main" val="3182805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4E1789B-95E9-4F14-8F3E-04D5F876F811}" type="slidenum">
              <a:rPr lang="de-DE" smtClean="0"/>
              <a:pPr/>
              <a:t>26</a:t>
            </a:fld>
            <a:endParaRPr lang="de-DE"/>
          </a:p>
        </p:txBody>
      </p:sp>
    </p:spTree>
    <p:extLst>
      <p:ext uri="{BB962C8B-B14F-4D97-AF65-F5344CB8AC3E}">
        <p14:creationId xmlns:p14="http://schemas.microsoft.com/office/powerpoint/2010/main" val="3965175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4E1789B-95E9-4F14-8F3E-04D5F876F811}" type="slidenum">
              <a:rPr lang="de-DE" smtClean="0"/>
              <a:pPr/>
              <a:t>27</a:t>
            </a:fld>
            <a:endParaRPr lang="de-DE"/>
          </a:p>
        </p:txBody>
      </p:sp>
    </p:spTree>
    <p:extLst>
      <p:ext uri="{BB962C8B-B14F-4D97-AF65-F5344CB8AC3E}">
        <p14:creationId xmlns:p14="http://schemas.microsoft.com/office/powerpoint/2010/main" val="1170873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4E1789B-95E9-4F14-8F3E-04D5F876F811}" type="slidenum">
              <a:rPr lang="de-DE" smtClean="0"/>
              <a:pPr/>
              <a:t>28</a:t>
            </a:fld>
            <a:endParaRPr lang="de-DE"/>
          </a:p>
        </p:txBody>
      </p:sp>
    </p:spTree>
    <p:extLst>
      <p:ext uri="{BB962C8B-B14F-4D97-AF65-F5344CB8AC3E}">
        <p14:creationId xmlns:p14="http://schemas.microsoft.com/office/powerpoint/2010/main" val="198024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508BF1D-77DF-4667-A45E-AE6E76010DB1}" type="slidenum">
              <a:rPr lang="de-DE" smtClean="0"/>
              <a:pPr/>
              <a:t>3</a:t>
            </a:fld>
            <a:endParaRPr lang="de-DE"/>
          </a:p>
        </p:txBody>
      </p:sp>
      <p:sp>
        <p:nvSpPr>
          <p:cNvPr id="31747" name="Rectangle 2"/>
          <p:cNvSpPr>
            <a:spLocks noGrp="1" noRot="1" noChangeAspect="1" noChangeArrowheads="1" noTextEdit="1"/>
          </p:cNvSpPr>
          <p:nvPr>
            <p:ph type="sldImg"/>
          </p:nvPr>
        </p:nvSpPr>
        <p:spPr>
          <a:ln cap="flat"/>
        </p:spPr>
      </p:sp>
      <p:sp>
        <p:nvSpPr>
          <p:cNvPr id="31748" name="Rectangle 3"/>
          <p:cNvSpPr>
            <a:spLocks noGrp="1" noChangeArrowheads="1"/>
          </p:cNvSpPr>
          <p:nvPr>
            <p:ph type="body" idx="1"/>
          </p:nvPr>
        </p:nvSpPr>
        <p:spPr>
          <a:noFill/>
          <a:ln/>
        </p:spPr>
        <p:txBody>
          <a:bodyPr/>
          <a:lstStyle/>
          <a:p>
            <a:r>
              <a:rPr lang="de-DE" sz="1200" b="0" i="0" kern="1200" dirty="0" err="1">
                <a:solidFill>
                  <a:schemeClr val="tx1"/>
                </a:solidFill>
                <a:latin typeface="+mn-lt"/>
                <a:ea typeface="+mn-ea"/>
                <a:cs typeface="+mn-cs"/>
              </a:rPr>
              <a:t>ie</a:t>
            </a:r>
            <a:r>
              <a:rPr lang="de-DE" sz="1200" b="0" i="0" kern="1200" dirty="0">
                <a:solidFill>
                  <a:schemeClr val="tx1"/>
                </a:solidFill>
                <a:latin typeface="+mn-lt"/>
                <a:ea typeface="+mn-ea"/>
                <a:cs typeface="+mn-cs"/>
              </a:rPr>
              <a:t> wird vergeben, wenn die Leistungen am Ende der Klasse 10 Typ B in allen Fächern mindestens befriedigend sind. Eine ausreichende Leistung in einem Hauptfach (Deutsch, Mathematik, Englisch) kann durch eine gute Leistung in einem anderen Hauptfach ausgeglichen werden. Maximal drei ausreichende Leistungen in einem anderen Fach oder zwei ausreichende und eine mangelhafte Leistung können durch eine gleiche Anzahl guter Leistungen in den anderen Fächern ausgeglichen werden. Jedes Fach darf nur einmal zum Ausgleich herangezogen werden.</a:t>
            </a:r>
            <a:endParaRPr lang="de-DE" dirty="0"/>
          </a:p>
        </p:txBody>
      </p:sp>
    </p:spTree>
    <p:extLst>
      <p:ext uri="{BB962C8B-B14F-4D97-AF65-F5344CB8AC3E}">
        <p14:creationId xmlns:p14="http://schemas.microsoft.com/office/powerpoint/2010/main" val="2337369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43238B5-8699-43B8-BB21-C44200BBCE72}" type="slidenum">
              <a:rPr lang="de-DE" smtClean="0"/>
              <a:pPr/>
              <a:t>4</a:t>
            </a:fld>
            <a:endParaRPr lang="de-DE"/>
          </a:p>
        </p:txBody>
      </p:sp>
      <p:sp>
        <p:nvSpPr>
          <p:cNvPr id="32771" name="Rectangle 2"/>
          <p:cNvSpPr>
            <a:spLocks noGrp="1" noRot="1" noChangeAspect="1" noChangeArrowheads="1" noTextEdit="1"/>
          </p:cNvSpPr>
          <p:nvPr>
            <p:ph type="sldImg"/>
          </p:nvPr>
        </p:nvSpPr>
        <p:spPr>
          <a:ln cap="flat"/>
        </p:spPr>
      </p:sp>
      <p:sp>
        <p:nvSpPr>
          <p:cNvPr id="32772"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357026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BD94BF4-303C-47B9-90AC-B1FBA1A90B16}" type="slidenum">
              <a:rPr lang="de-DE" smtClean="0"/>
              <a:pPr/>
              <a:t>5</a:t>
            </a:fld>
            <a:endParaRPr lang="de-DE"/>
          </a:p>
        </p:txBody>
      </p:sp>
      <p:sp>
        <p:nvSpPr>
          <p:cNvPr id="33795" name="Rectangle 2"/>
          <p:cNvSpPr>
            <a:spLocks noGrp="1" noRot="1" noChangeAspect="1" noChangeArrowheads="1" noTextEdit="1"/>
          </p:cNvSpPr>
          <p:nvPr>
            <p:ph type="sldImg"/>
          </p:nvPr>
        </p:nvSpPr>
        <p:spPr>
          <a:ln cap="flat"/>
        </p:spPr>
      </p:sp>
      <p:sp>
        <p:nvSpPr>
          <p:cNvPr id="33796"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567284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12C39B7-7172-436A-8609-CB573E16868F}" type="slidenum">
              <a:rPr lang="de-DE" smtClean="0"/>
              <a:pPr/>
              <a:t>6</a:t>
            </a:fld>
            <a:endParaRPr lang="de-DE"/>
          </a:p>
        </p:txBody>
      </p:sp>
      <p:sp>
        <p:nvSpPr>
          <p:cNvPr id="34819" name="Rectangle 2"/>
          <p:cNvSpPr>
            <a:spLocks noGrp="1" noRot="1" noChangeAspect="1" noChangeArrowheads="1" noTextEdit="1"/>
          </p:cNvSpPr>
          <p:nvPr>
            <p:ph type="sldImg"/>
          </p:nvPr>
        </p:nvSpPr>
        <p:spPr>
          <a:ln cap="flat"/>
        </p:spPr>
      </p:sp>
      <p:sp>
        <p:nvSpPr>
          <p:cNvPr id="34820"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238625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28768C2-CB48-4C25-9758-4EC74D7ABE70}" type="slidenum">
              <a:rPr lang="de-DE" smtClean="0"/>
              <a:pPr/>
              <a:t>7</a:t>
            </a:fld>
            <a:endParaRPr lang="de-DE"/>
          </a:p>
        </p:txBody>
      </p:sp>
      <p:sp>
        <p:nvSpPr>
          <p:cNvPr id="35843" name="Rectangle 2"/>
          <p:cNvSpPr>
            <a:spLocks noGrp="1" noRot="1" noChangeAspect="1" noChangeArrowheads="1" noTextEdit="1"/>
          </p:cNvSpPr>
          <p:nvPr>
            <p:ph type="sldImg"/>
          </p:nvPr>
        </p:nvSpPr>
        <p:spPr>
          <a:ln cap="flat"/>
        </p:spPr>
      </p:sp>
      <p:sp>
        <p:nvSpPr>
          <p:cNvPr id="35844"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3403951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4E1789B-95E9-4F14-8F3E-04D5F876F811}" type="slidenum">
              <a:rPr lang="de-DE" smtClean="0"/>
              <a:pPr/>
              <a:t>8</a:t>
            </a:fld>
            <a:endParaRPr lang="de-DE"/>
          </a:p>
        </p:txBody>
      </p:sp>
    </p:spTree>
    <p:extLst>
      <p:ext uri="{BB962C8B-B14F-4D97-AF65-F5344CB8AC3E}">
        <p14:creationId xmlns:p14="http://schemas.microsoft.com/office/powerpoint/2010/main" val="734807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A94A870-AD54-4084-9C9E-BC48F7C74383}" type="slidenum">
              <a:rPr lang="de-DE" smtClean="0"/>
              <a:pPr/>
              <a:t>9</a:t>
            </a:fld>
            <a:endParaRPr lang="de-DE"/>
          </a:p>
        </p:txBody>
      </p:sp>
      <p:sp>
        <p:nvSpPr>
          <p:cNvPr id="36867" name="Rectangle 2"/>
          <p:cNvSpPr>
            <a:spLocks noGrp="1" noRot="1" noChangeAspect="1" noChangeArrowheads="1" noTextEdit="1"/>
          </p:cNvSpPr>
          <p:nvPr>
            <p:ph type="sldImg"/>
          </p:nvPr>
        </p:nvSpPr>
        <p:spPr>
          <a:ln cap="flat"/>
        </p:spPr>
      </p:sp>
      <p:sp>
        <p:nvSpPr>
          <p:cNvPr id="36868"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1880154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11560" y="2198864"/>
            <a:ext cx="7772400" cy="792088"/>
          </a:xfrm>
          <a:prstGeom prst="rect">
            <a:avLst/>
          </a:prstGeom>
        </p:spPr>
        <p:txBody>
          <a:bodyPr/>
          <a:lstStyle>
            <a:lvl1pPr algn="l">
              <a:defRPr sz="3600">
                <a:solidFill>
                  <a:schemeClr val="tx1"/>
                </a:solidFill>
                <a:latin typeface="+mj-lt"/>
              </a:defRPr>
            </a:lvl1pPr>
          </a:lstStyle>
          <a:p>
            <a:r>
              <a:rPr lang="de-DE" dirty="0"/>
              <a:t>Oberstufe</a:t>
            </a:r>
          </a:p>
        </p:txBody>
      </p:sp>
      <p:pic>
        <p:nvPicPr>
          <p:cNvPr id="8" name="Picture 4" descr="C:\Users\Martin\Desktop\Unbenannt.JPG"/>
          <p:cNvPicPr>
            <a:picLocks noChangeAspect="1" noChangeArrowheads="1"/>
          </p:cNvPicPr>
          <p:nvPr userDrawn="1"/>
        </p:nvPicPr>
        <p:blipFill>
          <a:blip r:embed="rId2" cstate="print">
            <a:duotone>
              <a:schemeClr val="bg2">
                <a:shade val="45000"/>
                <a:satMod val="135000"/>
              </a:schemeClr>
              <a:prstClr val="white"/>
            </a:duotone>
          </a:blip>
          <a:srcRect b="26766"/>
          <a:stretch>
            <a:fillRect/>
          </a:stretch>
        </p:blipFill>
        <p:spPr bwMode="auto">
          <a:xfrm>
            <a:off x="755576" y="4521120"/>
            <a:ext cx="7740352" cy="2336880"/>
          </a:xfrm>
          <a:prstGeom prst="rect">
            <a:avLst/>
          </a:prstGeom>
        </p:spPr>
      </p:pic>
      <p:sp>
        <p:nvSpPr>
          <p:cNvPr id="3" name="Untertitel 2"/>
          <p:cNvSpPr>
            <a:spLocks noGrp="1"/>
          </p:cNvSpPr>
          <p:nvPr>
            <p:ph type="subTitle" idx="1" hasCustomPrompt="1"/>
          </p:nvPr>
        </p:nvSpPr>
        <p:spPr>
          <a:xfrm>
            <a:off x="971600" y="3107964"/>
            <a:ext cx="6153437" cy="648072"/>
          </a:xfrm>
          <a:prstGeom prst="rect">
            <a:avLst/>
          </a:prstGeom>
        </p:spPr>
        <p:txBody>
          <a:bodyPr/>
          <a:lstStyle>
            <a:lvl1pPr marL="0" indent="0" algn="l">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Präsentationsfolie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55976" y="1700808"/>
            <a:ext cx="3888432"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lvl1pPr>
              <a:buFont typeface="Wingdings" pitchFamily="2" charset="2"/>
              <a:buChar char="§"/>
              <a:defRPr/>
            </a:lvl1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355976" y="1700808"/>
            <a:ext cx="3888432"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39552" y="1628800"/>
            <a:ext cx="8229600" cy="1143000"/>
          </a:xfrm>
          <a:prstGeom prst="rect">
            <a:avLst/>
          </a:prstGeom>
        </p:spPr>
        <p:txBody>
          <a:bodyPr/>
          <a:lstStyle/>
          <a:p>
            <a:r>
              <a:rPr lang="de-DE"/>
              <a:t>Titelmasterformat durch Klicken bearbeiten</a:t>
            </a:r>
          </a:p>
        </p:txBody>
      </p:sp>
      <p:pic>
        <p:nvPicPr>
          <p:cNvPr id="4" name="Picture 4" descr="C:\Users\Martin\Desktop\Unbenannt.JPG"/>
          <p:cNvPicPr>
            <a:picLocks noChangeAspect="1" noChangeArrowheads="1"/>
          </p:cNvPicPr>
          <p:nvPr userDrawn="1"/>
        </p:nvPicPr>
        <p:blipFill>
          <a:blip r:embed="rId2" cstate="print">
            <a:duotone>
              <a:schemeClr val="bg2">
                <a:shade val="45000"/>
                <a:satMod val="135000"/>
              </a:schemeClr>
              <a:prstClr val="white"/>
            </a:duotone>
          </a:blip>
          <a:srcRect b="26766"/>
          <a:stretch>
            <a:fillRect/>
          </a:stretch>
        </p:blipFill>
        <p:spPr bwMode="auto">
          <a:xfrm>
            <a:off x="755576" y="4521120"/>
            <a:ext cx="7740352" cy="2336880"/>
          </a:xfrm>
          <a:prstGeom prst="rect">
            <a:avLst/>
          </a:prstGeom>
          <a:noFill/>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84C58BF3-5BF5-4BBD-961F-7C04709FC4AB}" type="datetime1">
              <a:rPr lang="de-DE" smtClean="0"/>
              <a:pPr/>
              <a:t>23.03.26</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6C6AE60A-B69C-4790-82F7-3882EDF23186}" type="slidenum">
              <a:rPr lang="de-DE" smtClean="0"/>
              <a:pPr/>
              <a:t>‹Nr.›</a:t>
            </a:fld>
            <a:endParaRPr lang="de-DE"/>
          </a:p>
        </p:txBody>
      </p:sp>
    </p:spTree>
    <p:extLst>
      <p:ext uri="{BB962C8B-B14F-4D97-AF65-F5344CB8AC3E}">
        <p14:creationId xmlns:p14="http://schemas.microsoft.com/office/powerpoint/2010/main" val="383155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lgn="l">
              <a:defRPr sz="2000">
                <a:latin typeface="+mj-lt"/>
              </a:defRPr>
            </a:lvl1pPr>
          </a:lstStyle>
          <a:p>
            <a:r>
              <a:rPr lang="de-DE"/>
              <a:t>Titelmasterformat durch Klicken bearbeiten</a:t>
            </a:r>
          </a:p>
        </p:txBody>
      </p:sp>
    </p:spTree>
    <p:extLst>
      <p:ext uri="{BB962C8B-B14F-4D97-AF65-F5344CB8AC3E}">
        <p14:creationId xmlns:p14="http://schemas.microsoft.com/office/powerpoint/2010/main" val="811861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7" name="Rechteck 6"/>
          <p:cNvSpPr/>
          <p:nvPr userDrawn="1"/>
        </p:nvSpPr>
        <p:spPr>
          <a:xfrm>
            <a:off x="0" y="0"/>
            <a:ext cx="9144000" cy="1052736"/>
          </a:xfrm>
          <a:prstGeom prst="rect">
            <a:avLst/>
          </a:prstGeom>
          <a:solidFill>
            <a:srgbClr val="2E7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5">
                  <a:lumMod val="50000"/>
                </a:schemeClr>
              </a:solidFill>
            </a:endParaRPr>
          </a:p>
        </p:txBody>
      </p:sp>
      <p:sp>
        <p:nvSpPr>
          <p:cNvPr id="8" name="Textfeld 7"/>
          <p:cNvSpPr txBox="1"/>
          <p:nvPr userDrawn="1"/>
        </p:nvSpPr>
        <p:spPr>
          <a:xfrm>
            <a:off x="4338724" y="103512"/>
            <a:ext cx="4788024" cy="830997"/>
          </a:xfrm>
          <a:prstGeom prst="rect">
            <a:avLst/>
          </a:prstGeom>
          <a:noFill/>
        </p:spPr>
        <p:txBody>
          <a:bodyPr wrap="square" rtlCol="0">
            <a:spAutoFit/>
          </a:bodyPr>
          <a:lstStyle/>
          <a:p>
            <a:pPr algn="r"/>
            <a:r>
              <a:rPr lang="de-DE" sz="2400" i="1" dirty="0">
                <a:solidFill>
                  <a:schemeClr val="bg1"/>
                </a:solidFill>
                <a:latin typeface="Book Antiqua" pitchFamily="18" charset="0"/>
              </a:rPr>
              <a:t> </a:t>
            </a:r>
            <a:r>
              <a:rPr lang="de-DE" sz="2400" i="0" dirty="0">
                <a:solidFill>
                  <a:schemeClr val="bg1"/>
                </a:solidFill>
                <a:latin typeface="Arial Narrow" pitchFamily="34" charset="0"/>
                <a:cs typeface="Times New Roman" pitchFamily="18" charset="0"/>
              </a:rPr>
              <a:t>St. Michael-Gymnasium</a:t>
            </a:r>
            <a:br>
              <a:rPr lang="de-DE" sz="2400" i="0" dirty="0">
                <a:solidFill>
                  <a:schemeClr val="bg1"/>
                </a:solidFill>
                <a:latin typeface="Arial Narrow" pitchFamily="34" charset="0"/>
                <a:cs typeface="Times New Roman" pitchFamily="18" charset="0"/>
              </a:rPr>
            </a:br>
            <a:r>
              <a:rPr lang="de-DE" sz="2400" i="0" dirty="0">
                <a:solidFill>
                  <a:schemeClr val="bg1"/>
                </a:solidFill>
                <a:latin typeface="Arial Narrow" pitchFamily="34" charset="0"/>
                <a:cs typeface="Times New Roman" pitchFamily="18" charset="0"/>
              </a:rPr>
              <a:t>Bad Münstereifel</a:t>
            </a:r>
          </a:p>
        </p:txBody>
      </p:sp>
      <p:sp>
        <p:nvSpPr>
          <p:cNvPr id="10" name="Ellipse 9"/>
          <p:cNvSpPr/>
          <p:nvPr userDrawn="1"/>
        </p:nvSpPr>
        <p:spPr>
          <a:xfrm>
            <a:off x="6219397" y="562418"/>
            <a:ext cx="774608" cy="768670"/>
          </a:xfrm>
          <a:prstGeom prst="ellips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logo neu mittel.jpg"/>
          <p:cNvPicPr>
            <a:picLocks noChangeAspect="1"/>
          </p:cNvPicPr>
          <p:nvPr userDrawn="1"/>
        </p:nvPicPr>
        <p:blipFill>
          <a:blip r:embed="rId9" cstate="print">
            <a:clrChange>
              <a:clrFrom>
                <a:srgbClr val="FFFFFF"/>
              </a:clrFrom>
              <a:clrTo>
                <a:srgbClr val="FFFFFF">
                  <a:alpha val="0"/>
                </a:srgbClr>
              </a:clrTo>
            </a:clrChange>
            <a:grayscl/>
          </a:blip>
          <a:stretch>
            <a:fillRect/>
          </a:stretch>
        </p:blipFill>
        <p:spPr>
          <a:xfrm>
            <a:off x="6235918" y="581444"/>
            <a:ext cx="755107" cy="7581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62" r:id="rId6"/>
    <p:sldLayoutId id="2147483663" r:id="rId7"/>
  </p:sldLayoutIdLst>
  <p:transition>
    <p:fade/>
  </p:transition>
  <p:txStyles>
    <p:titleStyle>
      <a:lvl1pPr algn="r" defTabSz="914400" rtl="0" eaLnBrk="1" latinLnBrk="0" hangingPunct="1">
        <a:spcBef>
          <a:spcPct val="0"/>
        </a:spcBef>
        <a:buNone/>
        <a:defRPr sz="1600" kern="1200" baseline="0">
          <a:solidFill>
            <a:schemeClr val="bg1"/>
          </a:solidFill>
          <a:latin typeface="Meta-ItalicCaps"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12"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39552" y="2018875"/>
            <a:ext cx="8486657" cy="2160240"/>
          </a:xfrm>
          <a:prstGeom prst="rect">
            <a:avLst/>
          </a:prstGeom>
          <a:noFill/>
          <a:ln w="9525">
            <a:solidFill>
              <a:schemeClr val="tx1"/>
            </a:solidFill>
            <a:miter lim="800000"/>
            <a:headEnd/>
            <a:tailEnd/>
          </a:ln>
        </p:spPr>
      </p:pic>
      <p:sp>
        <p:nvSpPr>
          <p:cNvPr id="4" name="Textfeld 3"/>
          <p:cNvSpPr txBox="1"/>
          <p:nvPr/>
        </p:nvSpPr>
        <p:spPr>
          <a:xfrm>
            <a:off x="539552" y="2636912"/>
            <a:ext cx="7920880" cy="3539430"/>
          </a:xfrm>
          <a:prstGeom prst="rect">
            <a:avLst/>
          </a:prstGeom>
          <a:noFill/>
        </p:spPr>
        <p:txBody>
          <a:bodyPr wrap="square" rtlCol="0">
            <a:spAutoFit/>
          </a:bodyPr>
          <a:lstStyle/>
          <a:p>
            <a:pPr algn="ctr"/>
            <a:r>
              <a:rPr lang="de-DE" sz="3600" dirty="0">
                <a:latin typeface="Segoe UI Semibold" pitchFamily="34" charset="0"/>
                <a:ea typeface="Microsoft Sans Serif" pitchFamily="34" charset="0"/>
                <a:cs typeface="Segoe UI Semibold" pitchFamily="34" charset="0"/>
              </a:rPr>
              <a:t>St. Michael-Gymnasium</a:t>
            </a:r>
          </a:p>
          <a:p>
            <a:pPr algn="ctr"/>
            <a:endParaRPr lang="de-DE" sz="3600" dirty="0">
              <a:solidFill>
                <a:srgbClr val="AA0E0E"/>
              </a:solidFill>
              <a:latin typeface="Segoe UI Semibold" pitchFamily="34" charset="0"/>
              <a:ea typeface="Microsoft Sans Serif" pitchFamily="34" charset="0"/>
              <a:cs typeface="Segoe UI Semibold" pitchFamily="34" charset="0"/>
            </a:endParaRPr>
          </a:p>
          <a:p>
            <a:pPr algn="ctr"/>
            <a:r>
              <a:rPr lang="de-DE" sz="3600" dirty="0">
                <a:latin typeface="Segoe UI Semibold" pitchFamily="34" charset="0"/>
                <a:ea typeface="Microsoft Sans Serif" pitchFamily="34" charset="0"/>
                <a:cs typeface="Segoe UI Semibold" pitchFamily="34" charset="0"/>
              </a:rPr>
              <a:t>Erstinformationen </a:t>
            </a:r>
          </a:p>
          <a:p>
            <a:pPr algn="ctr"/>
            <a:r>
              <a:rPr lang="de-DE" sz="3600" dirty="0">
                <a:latin typeface="Segoe UI Semibold" pitchFamily="34" charset="0"/>
                <a:ea typeface="Microsoft Sans Serif" pitchFamily="34" charset="0"/>
                <a:cs typeface="Segoe UI Semibold" pitchFamily="34" charset="0"/>
              </a:rPr>
              <a:t>zur gymnasialen Oberstufe </a:t>
            </a:r>
          </a:p>
          <a:p>
            <a:r>
              <a:rPr lang="de-DE" sz="3200" dirty="0">
                <a:latin typeface="Segoe UI Semibold" pitchFamily="34" charset="0"/>
                <a:ea typeface="Microsoft Sans Serif" pitchFamily="34" charset="0"/>
                <a:cs typeface="Segoe UI Semibold" pitchFamily="34" charset="0"/>
              </a:rPr>
              <a:t>  </a:t>
            </a:r>
          </a:p>
          <a:p>
            <a:pPr algn="ctr"/>
            <a:r>
              <a:rPr lang="de-DE" sz="2000" dirty="0">
                <a:latin typeface="Segoe UI Semibold" pitchFamily="34" charset="0"/>
                <a:ea typeface="Microsoft Sans Serif" pitchFamily="34" charset="0"/>
                <a:cs typeface="Segoe UI Semibold" pitchFamily="34" charset="0"/>
              </a:rPr>
              <a:t>Jahrgangsstufenleitung: Frau Regh / Herr </a:t>
            </a:r>
            <a:r>
              <a:rPr lang="de-DE" sz="2000" dirty="0" err="1">
                <a:latin typeface="Segoe UI Semibold" pitchFamily="34" charset="0"/>
                <a:ea typeface="Microsoft Sans Serif" pitchFamily="34" charset="0"/>
                <a:cs typeface="Segoe UI Semibold" pitchFamily="34" charset="0"/>
              </a:rPr>
              <a:t>Jaquinet</a:t>
            </a:r>
            <a:endParaRPr lang="de-DE" sz="2000" dirty="0">
              <a:latin typeface="Segoe UI Semibold" pitchFamily="34" charset="0"/>
              <a:ea typeface="Microsoft Sans Serif" pitchFamily="34" charset="0"/>
              <a:cs typeface="Segoe UI Semibold" pitchFamily="34" charset="0"/>
            </a:endParaRPr>
          </a:p>
          <a:p>
            <a:pPr algn="ctr"/>
            <a:r>
              <a:rPr lang="de-DE" sz="2000" dirty="0">
                <a:latin typeface="Segoe UI Semibold" pitchFamily="34" charset="0"/>
                <a:ea typeface="Microsoft Sans Serif" pitchFamily="34" charset="0"/>
                <a:cs typeface="Segoe UI Semibold" pitchFamily="34" charset="0"/>
              </a:rPr>
              <a:t>Kontakt: reja@stmg.de</a:t>
            </a:r>
          </a:p>
        </p:txBody>
      </p:sp>
    </p:spTree>
    <p:extLst>
      <p:ext uri="{BB962C8B-B14F-4D97-AF65-F5344CB8AC3E}">
        <p14:creationId xmlns:p14="http://schemas.microsoft.com/office/powerpoint/2010/main" val="2389142066"/>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014" y="0"/>
            <a:ext cx="5960166" cy="1143000"/>
          </a:xfrm>
        </p:spPr>
        <p:txBody>
          <a:bodyPr/>
          <a:lstStyle/>
          <a:p>
            <a:r>
              <a:rPr lang="de-DE" sz="2800" dirty="0">
                <a:latin typeface="+mn-lt"/>
              </a:rPr>
              <a:t>Gesellschaftswissenschaften und Kunst / Musik am St. Michael-Gymnasium</a:t>
            </a:r>
          </a:p>
        </p:txBody>
      </p:sp>
      <p:sp>
        <p:nvSpPr>
          <p:cNvPr id="3" name="Rectangle 3"/>
          <p:cNvSpPr txBox="1">
            <a:spLocks noChangeArrowheads="1"/>
          </p:cNvSpPr>
          <p:nvPr/>
        </p:nvSpPr>
        <p:spPr>
          <a:xfrm>
            <a:off x="251520" y="1196752"/>
            <a:ext cx="8549054" cy="4586064"/>
          </a:xfrm>
          <a:prstGeom prst="rect">
            <a:avLst/>
          </a:prstGeom>
          <a:noFill/>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2400" kern="0" dirty="0"/>
          </a:p>
          <a:p>
            <a:pPr>
              <a:spcBef>
                <a:spcPts val="1200"/>
              </a:spcBef>
            </a:pPr>
            <a:r>
              <a:rPr lang="de-DE" sz="2400" kern="0" dirty="0">
                <a:solidFill>
                  <a:srgbClr val="92D050"/>
                </a:solidFill>
              </a:rPr>
              <a:t>Es ist vorgegeben, dass Sozialwissenschaften und Geschichte jeweils mindestens ein Jahr in der Q-Phase belegt werden. Die Belegung erfolgt ab der EF und wird in der Q-Phase fortgeführt.</a:t>
            </a:r>
          </a:p>
          <a:p>
            <a:pPr marL="0" indent="0">
              <a:spcBef>
                <a:spcPts val="1200"/>
              </a:spcBef>
              <a:buNone/>
            </a:pPr>
            <a:r>
              <a:rPr lang="de-DE" sz="2400" kern="0" dirty="0">
                <a:solidFill>
                  <a:srgbClr val="92D050"/>
                </a:solidFill>
              </a:rPr>
              <a:t>Begründung: Schüler/innen, die eins dieser Fächer nicht als GK belegen, müssen dies über einen Zusatzkurs in der Q2 nachholen.</a:t>
            </a:r>
          </a:p>
          <a:p>
            <a:pPr>
              <a:spcBef>
                <a:spcPts val="1200"/>
              </a:spcBef>
            </a:pPr>
            <a:r>
              <a:rPr lang="de-DE" sz="2400" kern="0" dirty="0">
                <a:solidFill>
                  <a:srgbClr val="92D050"/>
                </a:solidFill>
              </a:rPr>
              <a:t>Um die Zahl der Zusatzkurse und damit verbunden die Zahl der Wochenstunden für die Schüler/innen zu minimieren, sollte mindestens eines dieser Fächer als GK gewählt werden</a:t>
            </a:r>
          </a:p>
          <a:p>
            <a:pPr marL="0" indent="0">
              <a:spcBef>
                <a:spcPts val="1200"/>
              </a:spcBef>
              <a:buNone/>
            </a:pPr>
            <a:endParaRPr lang="de-DE" sz="2400" kern="0" dirty="0"/>
          </a:p>
          <a:p>
            <a:pPr>
              <a:spcBef>
                <a:spcPts val="1200"/>
              </a:spcBef>
            </a:pPr>
            <a:r>
              <a:rPr lang="de-DE" sz="2400" kern="0" dirty="0">
                <a:solidFill>
                  <a:srgbClr val="00B0F0"/>
                </a:solidFill>
              </a:rPr>
              <a:t>In der EF wird entweder Kunst </a:t>
            </a:r>
            <a:r>
              <a:rPr lang="de-DE" sz="2400" b="1" u="sng" kern="0" dirty="0">
                <a:solidFill>
                  <a:srgbClr val="00B0F0"/>
                </a:solidFill>
              </a:rPr>
              <a:t>oder</a:t>
            </a:r>
            <a:r>
              <a:rPr lang="de-DE" sz="2400" kern="0" dirty="0">
                <a:solidFill>
                  <a:srgbClr val="00B0F0"/>
                </a:solidFill>
              </a:rPr>
              <a:t> Musik gewählt. Dieser Kurs kann in der Q1 fortgeführt werden. Alternativ kann in der Q1 dann Literatur gewählt werden. </a:t>
            </a:r>
          </a:p>
        </p:txBody>
      </p:sp>
      <p:sp>
        <p:nvSpPr>
          <p:cNvPr id="4" name="AutoShape 18">
            <a:extLst>
              <a:ext uri="{FF2B5EF4-FFF2-40B4-BE49-F238E27FC236}">
                <a16:creationId xmlns:a16="http://schemas.microsoft.com/office/drawing/2014/main" id="{93DFD95D-4519-9E79-DAA8-B96111253118}"/>
              </a:ext>
            </a:extLst>
          </p:cNvPr>
          <p:cNvSpPr>
            <a:spLocks noChangeArrowheads="1"/>
          </p:cNvSpPr>
          <p:nvPr/>
        </p:nvSpPr>
        <p:spPr bwMode="auto">
          <a:xfrm>
            <a:off x="611560" y="1196752"/>
            <a:ext cx="7596554" cy="363538"/>
          </a:xfrm>
          <a:prstGeom prst="homePlate">
            <a:avLst>
              <a:gd name="adj" fmla="val 96522"/>
            </a:avLst>
          </a:prstGeom>
          <a:solidFill>
            <a:srgbClr val="CCFFCC"/>
          </a:solidFill>
          <a:ln w="12700">
            <a:solidFill>
              <a:schemeClr val="tx1"/>
            </a:solidFill>
            <a:miter lim="800000"/>
            <a:headEnd/>
            <a:tailEnd/>
          </a:ln>
        </p:spPr>
        <p:txBody>
          <a:bodyPr wrap="none" anchor="ctr"/>
          <a:lstStyle/>
          <a:p>
            <a:r>
              <a:rPr lang="de-DE" dirty="0"/>
              <a:t>Sozialwissenschaften </a:t>
            </a:r>
          </a:p>
        </p:txBody>
      </p:sp>
      <p:grpSp>
        <p:nvGrpSpPr>
          <p:cNvPr id="6" name="Gruppieren 5">
            <a:extLst>
              <a:ext uri="{FF2B5EF4-FFF2-40B4-BE49-F238E27FC236}">
                <a16:creationId xmlns:a16="http://schemas.microsoft.com/office/drawing/2014/main" id="{459FEF87-5942-9540-0EF6-AA3B3DEEAA2D}"/>
              </a:ext>
            </a:extLst>
          </p:cNvPr>
          <p:cNvGrpSpPr/>
          <p:nvPr/>
        </p:nvGrpSpPr>
        <p:grpSpPr>
          <a:xfrm>
            <a:off x="611560" y="4149080"/>
            <a:ext cx="4783015" cy="366767"/>
            <a:chOff x="615462" y="2643189"/>
            <a:chExt cx="4783015" cy="366767"/>
          </a:xfrm>
        </p:grpSpPr>
        <p:sp>
          <p:nvSpPr>
            <p:cNvPr id="7" name="AutoShape 23">
              <a:extLst>
                <a:ext uri="{FF2B5EF4-FFF2-40B4-BE49-F238E27FC236}">
                  <a16:creationId xmlns:a16="http://schemas.microsoft.com/office/drawing/2014/main" id="{1008CBCE-FB1D-8E4D-FB5A-909261A6DB3A}"/>
                </a:ext>
              </a:extLst>
            </p:cNvPr>
            <p:cNvSpPr>
              <a:spLocks noChangeArrowheads="1"/>
            </p:cNvSpPr>
            <p:nvPr/>
          </p:nvSpPr>
          <p:spPr bwMode="auto">
            <a:xfrm>
              <a:off x="615462" y="2714625"/>
              <a:ext cx="4783015" cy="292100"/>
            </a:xfrm>
            <a:prstGeom prst="homePlate">
              <a:avLst>
                <a:gd name="adj" fmla="val 60773"/>
              </a:avLst>
            </a:prstGeom>
            <a:solidFill>
              <a:srgbClr val="CCFFFF"/>
            </a:solidFill>
            <a:ln w="12700">
              <a:solidFill>
                <a:schemeClr val="tx1"/>
              </a:solidFill>
              <a:miter lim="800000"/>
              <a:headEnd/>
              <a:tailEnd/>
            </a:ln>
          </p:spPr>
          <p:txBody>
            <a:bodyPr wrap="none" anchor="ctr"/>
            <a:lstStyle/>
            <a:p>
              <a:endParaRPr lang="de-DE"/>
            </a:p>
          </p:txBody>
        </p:sp>
        <p:sp>
          <p:nvSpPr>
            <p:cNvPr id="8" name="Rectangle 26">
              <a:extLst>
                <a:ext uri="{FF2B5EF4-FFF2-40B4-BE49-F238E27FC236}">
                  <a16:creationId xmlns:a16="http://schemas.microsoft.com/office/drawing/2014/main" id="{BF448C02-620D-DFF7-5C33-226E314B6F72}"/>
                </a:ext>
              </a:extLst>
            </p:cNvPr>
            <p:cNvSpPr>
              <a:spLocks noChangeArrowheads="1"/>
            </p:cNvSpPr>
            <p:nvPr/>
          </p:nvSpPr>
          <p:spPr bwMode="auto">
            <a:xfrm>
              <a:off x="703385" y="2643189"/>
              <a:ext cx="1969477" cy="366767"/>
            </a:xfrm>
            <a:prstGeom prst="rect">
              <a:avLst/>
            </a:prstGeom>
            <a:noFill/>
            <a:ln w="9525">
              <a:noFill/>
              <a:miter lim="800000"/>
              <a:headEnd/>
              <a:tailEnd/>
            </a:ln>
          </p:spPr>
          <p:txBody>
            <a:bodyPr lIns="90488" tIns="44450" rIns="90488" bIns="44450">
              <a:spAutoFit/>
            </a:bodyPr>
            <a:lstStyle/>
            <a:p>
              <a:pPr>
                <a:buClrTx/>
                <a:buFontTx/>
                <a:buNone/>
              </a:pPr>
              <a:r>
                <a:rPr lang="de-DE" dirty="0"/>
                <a:t>Kunst/Musik</a:t>
              </a:r>
            </a:p>
          </p:txBody>
        </p:sp>
      </p:grpSp>
    </p:spTree>
    <p:extLst>
      <p:ext uri="{BB962C8B-B14F-4D97-AF65-F5344CB8AC3E}">
        <p14:creationId xmlns:p14="http://schemas.microsoft.com/office/powerpoint/2010/main" val="274279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73723" y="1354832"/>
            <a:ext cx="492369" cy="5410200"/>
          </a:xfrm>
          <a:prstGeom prst="rect">
            <a:avLst/>
          </a:prstGeom>
          <a:solidFill>
            <a:srgbClr val="CCCCFF"/>
          </a:solidFill>
          <a:ln w="12700">
            <a:solidFill>
              <a:schemeClr val="tx1"/>
            </a:solidFill>
            <a:miter lim="800000"/>
            <a:headEnd/>
            <a:tailEnd/>
          </a:ln>
        </p:spPr>
        <p:txBody>
          <a:bodyPr wrap="none" anchor="ctr"/>
          <a:lstStyle/>
          <a:p>
            <a:endParaRPr lang="de-DE"/>
          </a:p>
        </p:txBody>
      </p:sp>
      <p:sp>
        <p:nvSpPr>
          <p:cNvPr id="12291" name="Rectangle 3"/>
          <p:cNvSpPr>
            <a:spLocks noChangeArrowheads="1"/>
          </p:cNvSpPr>
          <p:nvPr/>
        </p:nvSpPr>
        <p:spPr bwMode="auto">
          <a:xfrm>
            <a:off x="1336431" y="1354832"/>
            <a:ext cx="492369" cy="5410200"/>
          </a:xfrm>
          <a:prstGeom prst="rect">
            <a:avLst/>
          </a:prstGeom>
          <a:solidFill>
            <a:srgbClr val="CCCCFF"/>
          </a:solidFill>
          <a:ln w="12700">
            <a:solidFill>
              <a:schemeClr val="tx1"/>
            </a:solidFill>
            <a:miter lim="800000"/>
            <a:headEnd/>
            <a:tailEnd/>
          </a:ln>
        </p:spPr>
        <p:txBody>
          <a:bodyPr wrap="none" anchor="ctr"/>
          <a:lstStyle/>
          <a:p>
            <a:endParaRPr lang="de-DE"/>
          </a:p>
        </p:txBody>
      </p:sp>
      <p:sp>
        <p:nvSpPr>
          <p:cNvPr id="12292" name="Rectangle 4"/>
          <p:cNvSpPr>
            <a:spLocks noChangeArrowheads="1"/>
          </p:cNvSpPr>
          <p:nvPr/>
        </p:nvSpPr>
        <p:spPr bwMode="auto">
          <a:xfrm>
            <a:off x="1899139" y="1354832"/>
            <a:ext cx="492369" cy="5410200"/>
          </a:xfrm>
          <a:prstGeom prst="rect">
            <a:avLst/>
          </a:prstGeom>
          <a:solidFill>
            <a:srgbClr val="CCCCFF"/>
          </a:solidFill>
          <a:ln w="12700">
            <a:solidFill>
              <a:schemeClr val="tx1"/>
            </a:solidFill>
            <a:miter lim="800000"/>
            <a:headEnd/>
            <a:tailEnd/>
          </a:ln>
        </p:spPr>
        <p:txBody>
          <a:bodyPr wrap="none" anchor="ctr"/>
          <a:lstStyle/>
          <a:p>
            <a:endParaRPr lang="de-DE"/>
          </a:p>
        </p:txBody>
      </p:sp>
      <p:sp>
        <p:nvSpPr>
          <p:cNvPr id="12293" name="Rectangle 5"/>
          <p:cNvSpPr>
            <a:spLocks noChangeArrowheads="1"/>
          </p:cNvSpPr>
          <p:nvPr/>
        </p:nvSpPr>
        <p:spPr bwMode="auto">
          <a:xfrm>
            <a:off x="2461846" y="1354832"/>
            <a:ext cx="492369" cy="5410200"/>
          </a:xfrm>
          <a:prstGeom prst="rect">
            <a:avLst/>
          </a:prstGeom>
          <a:solidFill>
            <a:srgbClr val="CCCCFF"/>
          </a:solidFill>
          <a:ln w="12700">
            <a:solidFill>
              <a:schemeClr val="tx1"/>
            </a:solidFill>
            <a:miter lim="800000"/>
            <a:headEnd/>
            <a:tailEnd/>
          </a:ln>
        </p:spPr>
        <p:txBody>
          <a:bodyPr wrap="none" anchor="ctr"/>
          <a:lstStyle/>
          <a:p>
            <a:endParaRPr lang="de-DE"/>
          </a:p>
        </p:txBody>
      </p:sp>
      <p:sp>
        <p:nvSpPr>
          <p:cNvPr id="12294" name="Rectangle 6"/>
          <p:cNvSpPr>
            <a:spLocks noChangeArrowheads="1"/>
          </p:cNvSpPr>
          <p:nvPr/>
        </p:nvSpPr>
        <p:spPr bwMode="auto">
          <a:xfrm rot="5400000">
            <a:off x="755432" y="1590549"/>
            <a:ext cx="562656" cy="366767"/>
          </a:xfrm>
          <a:prstGeom prst="rect">
            <a:avLst/>
          </a:prstGeom>
          <a:solidFill>
            <a:srgbClr val="CCCCFF"/>
          </a:solidFill>
          <a:ln w="9525">
            <a:noFill/>
            <a:miter lim="800000"/>
            <a:headEnd/>
            <a:tailEnd/>
          </a:ln>
        </p:spPr>
        <p:txBody>
          <a:bodyPr wrap="none" lIns="90488" tIns="44450" rIns="90488" bIns="44450">
            <a:spAutoFit/>
          </a:bodyPr>
          <a:lstStyle/>
          <a:p>
            <a:pPr>
              <a:buClrTx/>
              <a:buFontTx/>
              <a:buNone/>
            </a:pPr>
            <a:r>
              <a:rPr lang="de-DE" dirty="0"/>
              <a:t>Kl. 6</a:t>
            </a:r>
          </a:p>
        </p:txBody>
      </p:sp>
      <p:sp>
        <p:nvSpPr>
          <p:cNvPr id="12295" name="Rectangle 7"/>
          <p:cNvSpPr>
            <a:spLocks noChangeArrowheads="1"/>
          </p:cNvSpPr>
          <p:nvPr/>
        </p:nvSpPr>
        <p:spPr bwMode="auto">
          <a:xfrm rot="5400000">
            <a:off x="1318140" y="1590549"/>
            <a:ext cx="562656" cy="366767"/>
          </a:xfrm>
          <a:prstGeom prst="rect">
            <a:avLst/>
          </a:prstGeom>
          <a:solidFill>
            <a:srgbClr val="CCCCFF"/>
          </a:solidFill>
          <a:ln w="9525">
            <a:noFill/>
            <a:miter lim="800000"/>
            <a:headEnd/>
            <a:tailEnd/>
          </a:ln>
        </p:spPr>
        <p:txBody>
          <a:bodyPr wrap="none" lIns="90488" tIns="44450" rIns="90488" bIns="44450">
            <a:spAutoFit/>
          </a:bodyPr>
          <a:lstStyle/>
          <a:p>
            <a:pPr>
              <a:buClrTx/>
              <a:buFontTx/>
              <a:buNone/>
            </a:pPr>
            <a:r>
              <a:rPr lang="de-DE" dirty="0"/>
              <a:t>Kl. 7</a:t>
            </a:r>
          </a:p>
        </p:txBody>
      </p:sp>
      <p:sp>
        <p:nvSpPr>
          <p:cNvPr id="12296" name="Rectangle 8"/>
          <p:cNvSpPr>
            <a:spLocks noChangeArrowheads="1"/>
          </p:cNvSpPr>
          <p:nvPr/>
        </p:nvSpPr>
        <p:spPr bwMode="auto">
          <a:xfrm rot="5400000">
            <a:off x="1870428" y="1590549"/>
            <a:ext cx="583494" cy="366767"/>
          </a:xfrm>
          <a:prstGeom prst="rect">
            <a:avLst/>
          </a:prstGeom>
          <a:solidFill>
            <a:srgbClr val="CCCCFF"/>
          </a:solidFill>
          <a:ln w="9525">
            <a:noFill/>
            <a:miter lim="800000"/>
            <a:headEnd/>
            <a:tailEnd/>
          </a:ln>
        </p:spPr>
        <p:txBody>
          <a:bodyPr wrap="none" lIns="90488" tIns="44450" rIns="90488" bIns="44450">
            <a:spAutoFit/>
          </a:bodyPr>
          <a:lstStyle/>
          <a:p>
            <a:pPr>
              <a:buClrTx/>
              <a:buFontTx/>
              <a:buNone/>
            </a:pPr>
            <a:r>
              <a:rPr lang="de-DE"/>
              <a:t>Kl. 8</a:t>
            </a:r>
          </a:p>
        </p:txBody>
      </p:sp>
      <p:sp>
        <p:nvSpPr>
          <p:cNvPr id="12297" name="Rectangle 9"/>
          <p:cNvSpPr>
            <a:spLocks noChangeArrowheads="1"/>
          </p:cNvSpPr>
          <p:nvPr/>
        </p:nvSpPr>
        <p:spPr bwMode="auto">
          <a:xfrm rot="5400000">
            <a:off x="2434601" y="1593148"/>
            <a:ext cx="583494" cy="366767"/>
          </a:xfrm>
          <a:prstGeom prst="rect">
            <a:avLst/>
          </a:prstGeom>
          <a:solidFill>
            <a:srgbClr val="CCCCFF"/>
          </a:solidFill>
          <a:ln w="9525">
            <a:noFill/>
            <a:miter lim="800000"/>
            <a:headEnd/>
            <a:tailEnd/>
          </a:ln>
        </p:spPr>
        <p:txBody>
          <a:bodyPr wrap="none" lIns="90488" tIns="44450" rIns="90488" bIns="44450">
            <a:spAutoFit/>
          </a:bodyPr>
          <a:lstStyle/>
          <a:p>
            <a:pPr>
              <a:buClrTx/>
              <a:buFontTx/>
              <a:buNone/>
            </a:pPr>
            <a:r>
              <a:rPr lang="de-DE" dirty="0"/>
              <a:t>Kl. 9</a:t>
            </a:r>
          </a:p>
        </p:txBody>
      </p:sp>
      <p:sp>
        <p:nvSpPr>
          <p:cNvPr id="12298" name="Rectangle 10"/>
          <p:cNvSpPr>
            <a:spLocks noGrp="1" noChangeArrowheads="1"/>
          </p:cNvSpPr>
          <p:nvPr>
            <p:ph type="title"/>
          </p:nvPr>
        </p:nvSpPr>
        <p:spPr>
          <a:xfrm>
            <a:off x="24929" y="15654"/>
            <a:ext cx="5277272" cy="1143000"/>
          </a:xfrm>
          <a:noFill/>
        </p:spPr>
        <p:txBody>
          <a:bodyPr>
            <a:normAutofit/>
          </a:bodyPr>
          <a:lstStyle/>
          <a:p>
            <a:r>
              <a:rPr lang="de-DE" sz="2800" dirty="0">
                <a:latin typeface="+mn-lt"/>
              </a:rPr>
              <a:t>Belegung der Fremdsprachen</a:t>
            </a:r>
          </a:p>
        </p:txBody>
      </p:sp>
      <p:sp>
        <p:nvSpPr>
          <p:cNvPr id="12299" name="Rectangle 11"/>
          <p:cNvSpPr>
            <a:spLocks noChangeArrowheads="1"/>
          </p:cNvSpPr>
          <p:nvPr/>
        </p:nvSpPr>
        <p:spPr bwMode="auto">
          <a:xfrm>
            <a:off x="4360985" y="1354832"/>
            <a:ext cx="492369" cy="5410200"/>
          </a:xfrm>
          <a:prstGeom prst="rect">
            <a:avLst/>
          </a:prstGeom>
          <a:solidFill>
            <a:srgbClr val="9DFBB1"/>
          </a:solidFill>
          <a:ln w="12700">
            <a:solidFill>
              <a:schemeClr val="tx1"/>
            </a:solidFill>
            <a:miter lim="800000"/>
            <a:headEnd/>
            <a:tailEnd/>
          </a:ln>
        </p:spPr>
        <p:txBody>
          <a:bodyPr wrap="none" anchor="ctr"/>
          <a:lstStyle/>
          <a:p>
            <a:endParaRPr lang="de-DE"/>
          </a:p>
        </p:txBody>
      </p:sp>
      <p:sp>
        <p:nvSpPr>
          <p:cNvPr id="12300" name="Rectangle 12"/>
          <p:cNvSpPr>
            <a:spLocks noChangeArrowheads="1"/>
          </p:cNvSpPr>
          <p:nvPr/>
        </p:nvSpPr>
        <p:spPr bwMode="auto">
          <a:xfrm>
            <a:off x="4994031" y="1354832"/>
            <a:ext cx="492369" cy="5410200"/>
          </a:xfrm>
          <a:prstGeom prst="rect">
            <a:avLst/>
          </a:prstGeom>
          <a:solidFill>
            <a:srgbClr val="9DFBB1"/>
          </a:solidFill>
          <a:ln w="12700">
            <a:solidFill>
              <a:schemeClr val="tx1"/>
            </a:solidFill>
            <a:miter lim="800000"/>
            <a:headEnd/>
            <a:tailEnd/>
          </a:ln>
        </p:spPr>
        <p:txBody>
          <a:bodyPr wrap="none" anchor="ctr"/>
          <a:lstStyle/>
          <a:p>
            <a:endParaRPr lang="de-DE"/>
          </a:p>
        </p:txBody>
      </p:sp>
      <p:sp>
        <p:nvSpPr>
          <p:cNvPr id="12301" name="Rectangle 13"/>
          <p:cNvSpPr>
            <a:spLocks noChangeArrowheads="1"/>
          </p:cNvSpPr>
          <p:nvPr/>
        </p:nvSpPr>
        <p:spPr bwMode="auto">
          <a:xfrm>
            <a:off x="5627077" y="1354832"/>
            <a:ext cx="492369" cy="5410200"/>
          </a:xfrm>
          <a:prstGeom prst="rect">
            <a:avLst/>
          </a:prstGeom>
          <a:solidFill>
            <a:srgbClr val="9AFEF9"/>
          </a:solidFill>
          <a:ln w="12700">
            <a:solidFill>
              <a:schemeClr val="tx1"/>
            </a:solidFill>
            <a:miter lim="800000"/>
            <a:headEnd/>
            <a:tailEnd/>
          </a:ln>
        </p:spPr>
        <p:txBody>
          <a:bodyPr wrap="none" anchor="ctr"/>
          <a:lstStyle/>
          <a:p>
            <a:endParaRPr lang="de-DE"/>
          </a:p>
        </p:txBody>
      </p:sp>
      <p:sp>
        <p:nvSpPr>
          <p:cNvPr id="12302" name="Rectangle 14"/>
          <p:cNvSpPr>
            <a:spLocks noChangeArrowheads="1"/>
          </p:cNvSpPr>
          <p:nvPr/>
        </p:nvSpPr>
        <p:spPr bwMode="auto">
          <a:xfrm>
            <a:off x="6260123" y="1354832"/>
            <a:ext cx="492369" cy="5410200"/>
          </a:xfrm>
          <a:prstGeom prst="rect">
            <a:avLst/>
          </a:prstGeom>
          <a:solidFill>
            <a:srgbClr val="9AFEF9"/>
          </a:solidFill>
          <a:ln w="12700">
            <a:solidFill>
              <a:schemeClr val="tx1"/>
            </a:solidFill>
            <a:miter lim="800000"/>
            <a:headEnd/>
            <a:tailEnd/>
          </a:ln>
        </p:spPr>
        <p:txBody>
          <a:bodyPr wrap="none" anchor="ctr"/>
          <a:lstStyle/>
          <a:p>
            <a:endParaRPr lang="de-DE"/>
          </a:p>
        </p:txBody>
      </p:sp>
      <p:sp>
        <p:nvSpPr>
          <p:cNvPr id="12303" name="Rectangle 15"/>
          <p:cNvSpPr>
            <a:spLocks noChangeArrowheads="1"/>
          </p:cNvSpPr>
          <p:nvPr/>
        </p:nvSpPr>
        <p:spPr bwMode="auto">
          <a:xfrm>
            <a:off x="6893169" y="1340768"/>
            <a:ext cx="492369" cy="5410200"/>
          </a:xfrm>
          <a:prstGeom prst="rect">
            <a:avLst/>
          </a:prstGeom>
          <a:solidFill>
            <a:srgbClr val="9AFEF9"/>
          </a:solidFill>
          <a:ln w="12700">
            <a:solidFill>
              <a:schemeClr val="tx1"/>
            </a:solidFill>
            <a:miter lim="800000"/>
            <a:headEnd/>
            <a:tailEnd/>
          </a:ln>
        </p:spPr>
        <p:txBody>
          <a:bodyPr wrap="none" anchor="ctr"/>
          <a:lstStyle/>
          <a:p>
            <a:endParaRPr lang="de-DE"/>
          </a:p>
        </p:txBody>
      </p:sp>
      <p:sp>
        <p:nvSpPr>
          <p:cNvPr id="12304" name="Rectangle 16"/>
          <p:cNvSpPr>
            <a:spLocks noChangeArrowheads="1"/>
          </p:cNvSpPr>
          <p:nvPr/>
        </p:nvSpPr>
        <p:spPr bwMode="auto">
          <a:xfrm>
            <a:off x="7526216" y="1354832"/>
            <a:ext cx="492369" cy="5410200"/>
          </a:xfrm>
          <a:prstGeom prst="rect">
            <a:avLst/>
          </a:prstGeom>
          <a:solidFill>
            <a:srgbClr val="9AFEF9"/>
          </a:solidFill>
          <a:ln w="12700">
            <a:solidFill>
              <a:schemeClr val="tx1"/>
            </a:solidFill>
            <a:miter lim="800000"/>
            <a:headEnd/>
            <a:tailEnd/>
          </a:ln>
        </p:spPr>
        <p:txBody>
          <a:bodyPr wrap="none" anchor="ctr"/>
          <a:lstStyle/>
          <a:p>
            <a:endParaRPr lang="de-DE"/>
          </a:p>
        </p:txBody>
      </p:sp>
      <p:sp>
        <p:nvSpPr>
          <p:cNvPr id="12305" name="Rectangle 17"/>
          <p:cNvSpPr>
            <a:spLocks noChangeArrowheads="1"/>
          </p:cNvSpPr>
          <p:nvPr/>
        </p:nvSpPr>
        <p:spPr bwMode="auto">
          <a:xfrm rot="5400000">
            <a:off x="4368067" y="1548480"/>
            <a:ext cx="517771" cy="366767"/>
          </a:xfrm>
          <a:prstGeom prst="rect">
            <a:avLst/>
          </a:prstGeom>
          <a:noFill/>
          <a:ln w="9525">
            <a:noFill/>
            <a:miter lim="800000"/>
            <a:headEnd/>
            <a:tailEnd/>
          </a:ln>
        </p:spPr>
        <p:txBody>
          <a:bodyPr wrap="none" lIns="90488" tIns="44450" rIns="90488" bIns="44450">
            <a:spAutoFit/>
          </a:bodyPr>
          <a:lstStyle/>
          <a:p>
            <a:pPr>
              <a:buClrTx/>
              <a:buFontTx/>
              <a:buNone/>
            </a:pPr>
            <a:r>
              <a:rPr lang="de-DE"/>
              <a:t>EF1</a:t>
            </a:r>
          </a:p>
        </p:txBody>
      </p:sp>
      <p:sp>
        <p:nvSpPr>
          <p:cNvPr id="12306" name="Rectangle 18"/>
          <p:cNvSpPr>
            <a:spLocks noChangeArrowheads="1"/>
          </p:cNvSpPr>
          <p:nvPr/>
        </p:nvSpPr>
        <p:spPr bwMode="auto">
          <a:xfrm rot="5400000">
            <a:off x="5001113" y="1546571"/>
            <a:ext cx="517771" cy="366767"/>
          </a:xfrm>
          <a:prstGeom prst="rect">
            <a:avLst/>
          </a:prstGeom>
          <a:noFill/>
          <a:ln w="9525">
            <a:noFill/>
            <a:miter lim="800000"/>
            <a:headEnd/>
            <a:tailEnd/>
          </a:ln>
        </p:spPr>
        <p:txBody>
          <a:bodyPr wrap="none" lIns="90488" tIns="44450" rIns="90488" bIns="44450">
            <a:spAutoFit/>
          </a:bodyPr>
          <a:lstStyle/>
          <a:p>
            <a:pPr>
              <a:buClrTx/>
              <a:buFontTx/>
              <a:buNone/>
            </a:pPr>
            <a:r>
              <a:rPr lang="de-DE" dirty="0" err="1"/>
              <a:t>EF2</a:t>
            </a:r>
            <a:endParaRPr lang="de-DE" dirty="0"/>
          </a:p>
        </p:txBody>
      </p:sp>
      <p:sp>
        <p:nvSpPr>
          <p:cNvPr id="12307" name="Rectangle 19"/>
          <p:cNvSpPr>
            <a:spLocks noChangeArrowheads="1"/>
          </p:cNvSpPr>
          <p:nvPr/>
        </p:nvSpPr>
        <p:spPr bwMode="auto">
          <a:xfrm rot="5400000">
            <a:off x="5578053" y="1616392"/>
            <a:ext cx="629982" cy="366767"/>
          </a:xfrm>
          <a:prstGeom prst="rect">
            <a:avLst/>
          </a:prstGeom>
          <a:solidFill>
            <a:srgbClr val="9AFEF9"/>
          </a:solidFill>
          <a:ln w="9525">
            <a:noFill/>
            <a:miter lim="800000"/>
            <a:headEnd/>
            <a:tailEnd/>
          </a:ln>
        </p:spPr>
        <p:txBody>
          <a:bodyPr wrap="none" lIns="90488" tIns="44450" rIns="90488" bIns="44450">
            <a:spAutoFit/>
          </a:bodyPr>
          <a:lstStyle/>
          <a:p>
            <a:pPr>
              <a:buClrTx/>
              <a:buFontTx/>
              <a:buNone/>
            </a:pPr>
            <a:r>
              <a:rPr lang="de-DE" dirty="0" err="1"/>
              <a:t>Q1.1</a:t>
            </a:r>
            <a:endParaRPr lang="de-DE" dirty="0"/>
          </a:p>
        </p:txBody>
      </p:sp>
      <p:sp>
        <p:nvSpPr>
          <p:cNvPr id="12308" name="Rectangle 20"/>
          <p:cNvSpPr>
            <a:spLocks noChangeArrowheads="1"/>
          </p:cNvSpPr>
          <p:nvPr/>
        </p:nvSpPr>
        <p:spPr bwMode="auto">
          <a:xfrm rot="5400000">
            <a:off x="6211100" y="1634481"/>
            <a:ext cx="629982" cy="366767"/>
          </a:xfrm>
          <a:prstGeom prst="rect">
            <a:avLst/>
          </a:prstGeom>
          <a:solidFill>
            <a:srgbClr val="9AFEF9"/>
          </a:solidFill>
          <a:ln w="9525">
            <a:noFill/>
            <a:miter lim="800000"/>
            <a:headEnd/>
            <a:tailEnd/>
          </a:ln>
        </p:spPr>
        <p:txBody>
          <a:bodyPr wrap="none" lIns="90488" tIns="44450" rIns="90488" bIns="44450">
            <a:spAutoFit/>
          </a:bodyPr>
          <a:lstStyle/>
          <a:p>
            <a:pPr>
              <a:buClrTx/>
              <a:buFontTx/>
              <a:buNone/>
            </a:pPr>
            <a:r>
              <a:rPr lang="de-DE" dirty="0" err="1"/>
              <a:t>Q1.2</a:t>
            </a:r>
            <a:endParaRPr lang="de-DE" dirty="0"/>
          </a:p>
        </p:txBody>
      </p:sp>
      <p:sp>
        <p:nvSpPr>
          <p:cNvPr id="12309" name="Rectangle 21"/>
          <p:cNvSpPr>
            <a:spLocks noChangeArrowheads="1"/>
          </p:cNvSpPr>
          <p:nvPr/>
        </p:nvSpPr>
        <p:spPr bwMode="auto">
          <a:xfrm rot="5400000">
            <a:off x="6844146" y="1634481"/>
            <a:ext cx="629982" cy="366767"/>
          </a:xfrm>
          <a:prstGeom prst="rect">
            <a:avLst/>
          </a:prstGeom>
          <a:solidFill>
            <a:srgbClr val="9AFEF9"/>
          </a:solidFill>
          <a:ln w="9525">
            <a:noFill/>
            <a:miter lim="800000"/>
            <a:headEnd/>
            <a:tailEnd/>
          </a:ln>
        </p:spPr>
        <p:txBody>
          <a:bodyPr wrap="none" lIns="90488" tIns="44450" rIns="90488" bIns="44450">
            <a:spAutoFit/>
          </a:bodyPr>
          <a:lstStyle/>
          <a:p>
            <a:pPr>
              <a:buClrTx/>
              <a:buFontTx/>
              <a:buNone/>
            </a:pPr>
            <a:r>
              <a:rPr lang="de-DE" dirty="0" err="1"/>
              <a:t>Q2.1</a:t>
            </a:r>
            <a:endParaRPr lang="de-DE" dirty="0"/>
          </a:p>
        </p:txBody>
      </p:sp>
      <p:sp>
        <p:nvSpPr>
          <p:cNvPr id="12310" name="Rectangle 22"/>
          <p:cNvSpPr>
            <a:spLocks noChangeArrowheads="1"/>
          </p:cNvSpPr>
          <p:nvPr/>
        </p:nvSpPr>
        <p:spPr bwMode="auto">
          <a:xfrm rot="5400000">
            <a:off x="7477192" y="1634481"/>
            <a:ext cx="629982" cy="366767"/>
          </a:xfrm>
          <a:prstGeom prst="rect">
            <a:avLst/>
          </a:prstGeom>
          <a:solidFill>
            <a:srgbClr val="9AFEF9"/>
          </a:solidFill>
          <a:ln w="9525">
            <a:noFill/>
            <a:miter lim="800000"/>
            <a:headEnd/>
            <a:tailEnd/>
          </a:ln>
        </p:spPr>
        <p:txBody>
          <a:bodyPr wrap="none" lIns="90488" tIns="44450" rIns="90488" bIns="44450">
            <a:spAutoFit/>
          </a:bodyPr>
          <a:lstStyle/>
          <a:p>
            <a:pPr>
              <a:buClrTx/>
              <a:buFontTx/>
              <a:buNone/>
            </a:pPr>
            <a:r>
              <a:rPr lang="de-DE" dirty="0" err="1"/>
              <a:t>Q2.2</a:t>
            </a:r>
            <a:endParaRPr lang="de-DE" dirty="0"/>
          </a:p>
        </p:txBody>
      </p:sp>
      <p:sp>
        <p:nvSpPr>
          <p:cNvPr id="12315" name="Freeform 27"/>
          <p:cNvSpPr>
            <a:spLocks/>
          </p:cNvSpPr>
          <p:nvPr/>
        </p:nvSpPr>
        <p:spPr bwMode="auto">
          <a:xfrm>
            <a:off x="3585795" y="2712144"/>
            <a:ext cx="142143" cy="915988"/>
          </a:xfrm>
          <a:custGeom>
            <a:avLst/>
            <a:gdLst>
              <a:gd name="T0" fmla="*/ 2147483647 w 97"/>
              <a:gd name="T1" fmla="*/ 0 h 577"/>
              <a:gd name="T2" fmla="*/ 2147483647 w 97"/>
              <a:gd name="T3" fmla="*/ 2147483647 h 577"/>
              <a:gd name="T4" fmla="*/ 2147483647 w 97"/>
              <a:gd name="T5" fmla="*/ 2147483647 h 577"/>
              <a:gd name="T6" fmla="*/ 2147483647 w 97"/>
              <a:gd name="T7" fmla="*/ 2147483647 h 577"/>
              <a:gd name="T8" fmla="*/ 2147483647 w 97"/>
              <a:gd name="T9" fmla="*/ 2147483647 h 577"/>
              <a:gd name="T10" fmla="*/ 2147483647 w 97"/>
              <a:gd name="T11" fmla="*/ 2147483647 h 577"/>
              <a:gd name="T12" fmla="*/ 2147483647 w 97"/>
              <a:gd name="T13" fmla="*/ 2147483647 h 577"/>
              <a:gd name="T14" fmla="*/ 2147483647 w 97"/>
              <a:gd name="T15" fmla="*/ 2147483647 h 577"/>
              <a:gd name="T16" fmla="*/ 2147483647 w 97"/>
              <a:gd name="T17" fmla="*/ 2147483647 h 577"/>
              <a:gd name="T18" fmla="*/ 2147483647 w 97"/>
              <a:gd name="T19" fmla="*/ 2147483647 h 577"/>
              <a:gd name="T20" fmla="*/ 2147483647 w 97"/>
              <a:gd name="T21" fmla="*/ 2147483647 h 577"/>
              <a:gd name="T22" fmla="*/ 2147483647 w 97"/>
              <a:gd name="T23" fmla="*/ 2147483647 h 577"/>
              <a:gd name="T24" fmla="*/ 2147483647 w 97"/>
              <a:gd name="T25" fmla="*/ 2147483647 h 577"/>
              <a:gd name="T26" fmla="*/ 2147483647 w 97"/>
              <a:gd name="T27" fmla="*/ 2147483647 h 577"/>
              <a:gd name="T28" fmla="*/ 2147483647 w 97"/>
              <a:gd name="T29" fmla="*/ 2147483647 h 577"/>
              <a:gd name="T30" fmla="*/ 2147483647 w 97"/>
              <a:gd name="T31" fmla="*/ 2147483647 h 577"/>
              <a:gd name="T32" fmla="*/ 2147483647 w 97"/>
              <a:gd name="T33" fmla="*/ 2147483647 h 577"/>
              <a:gd name="T34" fmla="*/ 2147483647 w 97"/>
              <a:gd name="T35" fmla="*/ 2147483647 h 577"/>
              <a:gd name="T36" fmla="*/ 2147483647 w 97"/>
              <a:gd name="T37" fmla="*/ 2147483647 h 577"/>
              <a:gd name="T38" fmla="*/ 2147483647 w 97"/>
              <a:gd name="T39" fmla="*/ 2147483647 h 577"/>
              <a:gd name="T40" fmla="*/ 2147483647 w 97"/>
              <a:gd name="T41" fmla="*/ 2147483647 h 577"/>
              <a:gd name="T42" fmla="*/ 2147483647 w 97"/>
              <a:gd name="T43" fmla="*/ 2147483647 h 577"/>
              <a:gd name="T44" fmla="*/ 2147483647 w 97"/>
              <a:gd name="T45" fmla="*/ 2147483647 h 577"/>
              <a:gd name="T46" fmla="*/ 2147483647 w 97"/>
              <a:gd name="T47" fmla="*/ 2147483647 h 577"/>
              <a:gd name="T48" fmla="*/ 2147483647 w 97"/>
              <a:gd name="T49" fmla="*/ 2147483647 h 577"/>
              <a:gd name="T50" fmla="*/ 2147483647 w 97"/>
              <a:gd name="T51" fmla="*/ 2147483647 h 577"/>
              <a:gd name="T52" fmla="*/ 2147483647 w 97"/>
              <a:gd name="T53" fmla="*/ 2147483647 h 577"/>
              <a:gd name="T54" fmla="*/ 2147483647 w 97"/>
              <a:gd name="T55" fmla="*/ 2147483647 h 577"/>
              <a:gd name="T56" fmla="*/ 2147483647 w 97"/>
              <a:gd name="T57" fmla="*/ 2147483647 h 577"/>
              <a:gd name="T58" fmla="*/ 2147483647 w 97"/>
              <a:gd name="T59" fmla="*/ 2147483647 h 577"/>
              <a:gd name="T60" fmla="*/ 2147483647 w 97"/>
              <a:gd name="T61" fmla="*/ 2147483647 h 577"/>
              <a:gd name="T62" fmla="*/ 2147483647 w 97"/>
              <a:gd name="T63" fmla="*/ 2147483647 h 577"/>
              <a:gd name="T64" fmla="*/ 2147483647 w 97"/>
              <a:gd name="T65" fmla="*/ 2147483647 h 5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577"/>
              <a:gd name="T101" fmla="*/ 97 w 97"/>
              <a:gd name="T102" fmla="*/ 577 h 5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577">
                <a:moveTo>
                  <a:pt x="0" y="0"/>
                </a:moveTo>
                <a:lnTo>
                  <a:pt x="5" y="0"/>
                </a:lnTo>
                <a:lnTo>
                  <a:pt x="10" y="1"/>
                </a:lnTo>
                <a:lnTo>
                  <a:pt x="14" y="2"/>
                </a:lnTo>
                <a:lnTo>
                  <a:pt x="19" y="4"/>
                </a:lnTo>
                <a:lnTo>
                  <a:pt x="23" y="6"/>
                </a:lnTo>
                <a:lnTo>
                  <a:pt x="27" y="8"/>
                </a:lnTo>
                <a:lnTo>
                  <a:pt x="31" y="11"/>
                </a:lnTo>
                <a:lnTo>
                  <a:pt x="34" y="14"/>
                </a:lnTo>
                <a:lnTo>
                  <a:pt x="37" y="18"/>
                </a:lnTo>
                <a:lnTo>
                  <a:pt x="40" y="21"/>
                </a:lnTo>
                <a:lnTo>
                  <a:pt x="42" y="25"/>
                </a:lnTo>
                <a:lnTo>
                  <a:pt x="44" y="30"/>
                </a:lnTo>
                <a:lnTo>
                  <a:pt x="46" y="33"/>
                </a:lnTo>
                <a:lnTo>
                  <a:pt x="47" y="38"/>
                </a:lnTo>
                <a:lnTo>
                  <a:pt x="48" y="43"/>
                </a:lnTo>
                <a:lnTo>
                  <a:pt x="48" y="48"/>
                </a:lnTo>
                <a:lnTo>
                  <a:pt x="48" y="240"/>
                </a:lnTo>
                <a:lnTo>
                  <a:pt x="48" y="245"/>
                </a:lnTo>
                <a:lnTo>
                  <a:pt x="49" y="250"/>
                </a:lnTo>
                <a:lnTo>
                  <a:pt x="50" y="255"/>
                </a:lnTo>
                <a:lnTo>
                  <a:pt x="52" y="258"/>
                </a:lnTo>
                <a:lnTo>
                  <a:pt x="54" y="263"/>
                </a:lnTo>
                <a:lnTo>
                  <a:pt x="56" y="267"/>
                </a:lnTo>
                <a:lnTo>
                  <a:pt x="59" y="270"/>
                </a:lnTo>
                <a:lnTo>
                  <a:pt x="62" y="274"/>
                </a:lnTo>
                <a:lnTo>
                  <a:pt x="65" y="277"/>
                </a:lnTo>
                <a:lnTo>
                  <a:pt x="69" y="280"/>
                </a:lnTo>
                <a:lnTo>
                  <a:pt x="73" y="282"/>
                </a:lnTo>
                <a:lnTo>
                  <a:pt x="77" y="284"/>
                </a:lnTo>
                <a:lnTo>
                  <a:pt x="82" y="286"/>
                </a:lnTo>
                <a:lnTo>
                  <a:pt x="86" y="287"/>
                </a:lnTo>
                <a:lnTo>
                  <a:pt x="91" y="288"/>
                </a:lnTo>
                <a:lnTo>
                  <a:pt x="96" y="288"/>
                </a:lnTo>
                <a:lnTo>
                  <a:pt x="91" y="288"/>
                </a:lnTo>
                <a:lnTo>
                  <a:pt x="86" y="289"/>
                </a:lnTo>
                <a:lnTo>
                  <a:pt x="82" y="290"/>
                </a:lnTo>
                <a:lnTo>
                  <a:pt x="77" y="292"/>
                </a:lnTo>
                <a:lnTo>
                  <a:pt x="73" y="294"/>
                </a:lnTo>
                <a:lnTo>
                  <a:pt x="69" y="296"/>
                </a:lnTo>
                <a:lnTo>
                  <a:pt x="65" y="299"/>
                </a:lnTo>
                <a:lnTo>
                  <a:pt x="62" y="302"/>
                </a:lnTo>
                <a:lnTo>
                  <a:pt x="59" y="306"/>
                </a:lnTo>
                <a:lnTo>
                  <a:pt x="56" y="309"/>
                </a:lnTo>
                <a:lnTo>
                  <a:pt x="54" y="313"/>
                </a:lnTo>
                <a:lnTo>
                  <a:pt x="52" y="318"/>
                </a:lnTo>
                <a:lnTo>
                  <a:pt x="50" y="321"/>
                </a:lnTo>
                <a:lnTo>
                  <a:pt x="49" y="326"/>
                </a:lnTo>
                <a:lnTo>
                  <a:pt x="48" y="331"/>
                </a:lnTo>
                <a:lnTo>
                  <a:pt x="48" y="336"/>
                </a:lnTo>
                <a:lnTo>
                  <a:pt x="48" y="528"/>
                </a:lnTo>
                <a:lnTo>
                  <a:pt x="48" y="533"/>
                </a:lnTo>
                <a:lnTo>
                  <a:pt x="47" y="538"/>
                </a:lnTo>
                <a:lnTo>
                  <a:pt x="46" y="543"/>
                </a:lnTo>
                <a:lnTo>
                  <a:pt x="44" y="547"/>
                </a:lnTo>
                <a:lnTo>
                  <a:pt x="42" y="551"/>
                </a:lnTo>
                <a:lnTo>
                  <a:pt x="40" y="555"/>
                </a:lnTo>
                <a:lnTo>
                  <a:pt x="37" y="559"/>
                </a:lnTo>
                <a:lnTo>
                  <a:pt x="34" y="562"/>
                </a:lnTo>
                <a:lnTo>
                  <a:pt x="31" y="565"/>
                </a:lnTo>
                <a:lnTo>
                  <a:pt x="27" y="568"/>
                </a:lnTo>
                <a:lnTo>
                  <a:pt x="23" y="571"/>
                </a:lnTo>
                <a:lnTo>
                  <a:pt x="19" y="572"/>
                </a:lnTo>
                <a:lnTo>
                  <a:pt x="14" y="574"/>
                </a:lnTo>
                <a:lnTo>
                  <a:pt x="10" y="575"/>
                </a:lnTo>
                <a:lnTo>
                  <a:pt x="5" y="576"/>
                </a:lnTo>
                <a:lnTo>
                  <a:pt x="0" y="576"/>
                </a:lnTo>
              </a:path>
            </a:pathLst>
          </a:custGeom>
          <a:noFill/>
          <a:ln w="12700" cap="rnd">
            <a:solidFill>
              <a:schemeClr val="tx1"/>
            </a:solidFill>
            <a:round/>
            <a:headEnd type="none" w="sm" len="sm"/>
            <a:tailEnd type="none" w="sm" len="sm"/>
          </a:ln>
        </p:spPr>
        <p:txBody>
          <a:bodyPr/>
          <a:lstStyle/>
          <a:p>
            <a:endParaRPr lang="de-DE"/>
          </a:p>
        </p:txBody>
      </p:sp>
      <p:sp>
        <p:nvSpPr>
          <p:cNvPr id="12316" name="AutoShape 28"/>
          <p:cNvSpPr>
            <a:spLocks noChangeArrowheads="1"/>
          </p:cNvSpPr>
          <p:nvPr/>
        </p:nvSpPr>
        <p:spPr bwMode="auto">
          <a:xfrm>
            <a:off x="4360985" y="2345432"/>
            <a:ext cx="3657600" cy="292100"/>
          </a:xfrm>
          <a:prstGeom prst="homePlate">
            <a:avLst>
              <a:gd name="adj" fmla="val 80700"/>
            </a:avLst>
          </a:prstGeom>
          <a:solidFill>
            <a:srgbClr val="FFCCCC"/>
          </a:solidFill>
          <a:ln w="12700">
            <a:solidFill>
              <a:schemeClr val="tx1"/>
            </a:solidFill>
            <a:miter lim="800000"/>
            <a:headEnd/>
            <a:tailEnd/>
          </a:ln>
        </p:spPr>
        <p:txBody>
          <a:bodyPr wrap="none" anchor="ctr"/>
          <a:lstStyle/>
          <a:p>
            <a:endParaRPr lang="de-DE"/>
          </a:p>
        </p:txBody>
      </p:sp>
      <p:sp>
        <p:nvSpPr>
          <p:cNvPr id="12317" name="AutoShape 29"/>
          <p:cNvSpPr>
            <a:spLocks noChangeArrowheads="1"/>
          </p:cNvSpPr>
          <p:nvPr/>
        </p:nvSpPr>
        <p:spPr bwMode="auto">
          <a:xfrm>
            <a:off x="4360985" y="3107432"/>
            <a:ext cx="1125415" cy="533400"/>
          </a:xfrm>
          <a:prstGeom prst="homePlate">
            <a:avLst>
              <a:gd name="adj" fmla="val 47661"/>
            </a:avLst>
          </a:prstGeom>
          <a:solidFill>
            <a:srgbClr val="FFCCCC"/>
          </a:solidFill>
          <a:ln w="12700">
            <a:solidFill>
              <a:schemeClr val="tx1"/>
            </a:solidFill>
            <a:miter lim="800000"/>
            <a:headEnd/>
            <a:tailEnd/>
          </a:ln>
        </p:spPr>
        <p:txBody>
          <a:bodyPr wrap="none" anchor="ctr"/>
          <a:lstStyle/>
          <a:p>
            <a:endParaRPr lang="de-DE"/>
          </a:p>
        </p:txBody>
      </p:sp>
      <p:sp>
        <p:nvSpPr>
          <p:cNvPr id="12318" name="AutoShape 30"/>
          <p:cNvSpPr>
            <a:spLocks noChangeArrowheads="1"/>
          </p:cNvSpPr>
          <p:nvPr/>
        </p:nvSpPr>
        <p:spPr bwMode="auto">
          <a:xfrm>
            <a:off x="4360985" y="3793232"/>
            <a:ext cx="3657600" cy="292100"/>
          </a:xfrm>
          <a:prstGeom prst="homePlate">
            <a:avLst>
              <a:gd name="adj" fmla="val 80700"/>
            </a:avLst>
          </a:prstGeom>
          <a:solidFill>
            <a:srgbClr val="FFCCCC"/>
          </a:solidFill>
          <a:ln w="12700">
            <a:solidFill>
              <a:schemeClr val="tx1"/>
            </a:solidFill>
            <a:miter lim="800000"/>
            <a:headEnd/>
            <a:tailEnd/>
          </a:ln>
        </p:spPr>
        <p:txBody>
          <a:bodyPr wrap="none" anchor="ctr"/>
          <a:lstStyle/>
          <a:p>
            <a:endParaRPr lang="de-DE"/>
          </a:p>
        </p:txBody>
      </p:sp>
      <p:sp>
        <p:nvSpPr>
          <p:cNvPr id="12319" name="AutoShape 31"/>
          <p:cNvSpPr>
            <a:spLocks noChangeArrowheads="1"/>
          </p:cNvSpPr>
          <p:nvPr/>
        </p:nvSpPr>
        <p:spPr bwMode="auto">
          <a:xfrm>
            <a:off x="4360985" y="4783832"/>
            <a:ext cx="1125415" cy="292100"/>
          </a:xfrm>
          <a:prstGeom prst="homePlate">
            <a:avLst>
              <a:gd name="adj" fmla="val 87034"/>
            </a:avLst>
          </a:prstGeom>
          <a:solidFill>
            <a:srgbClr val="FFCCCC"/>
          </a:solidFill>
          <a:ln w="12700">
            <a:solidFill>
              <a:schemeClr val="tx1"/>
            </a:solidFill>
            <a:miter lim="800000"/>
            <a:headEnd/>
            <a:tailEnd/>
          </a:ln>
        </p:spPr>
        <p:txBody>
          <a:bodyPr wrap="none" anchor="ctr"/>
          <a:lstStyle/>
          <a:p>
            <a:endParaRPr lang="de-DE"/>
          </a:p>
        </p:txBody>
      </p:sp>
      <p:sp>
        <p:nvSpPr>
          <p:cNvPr id="12320" name="AutoShape 32"/>
          <p:cNvSpPr>
            <a:spLocks noChangeArrowheads="1"/>
          </p:cNvSpPr>
          <p:nvPr/>
        </p:nvSpPr>
        <p:spPr bwMode="auto">
          <a:xfrm>
            <a:off x="4360985" y="5393432"/>
            <a:ext cx="3657600" cy="292100"/>
          </a:xfrm>
          <a:prstGeom prst="homePlate">
            <a:avLst>
              <a:gd name="adj" fmla="val 80700"/>
            </a:avLst>
          </a:prstGeom>
          <a:solidFill>
            <a:srgbClr val="FFCCCC"/>
          </a:solidFill>
          <a:ln w="12700">
            <a:solidFill>
              <a:schemeClr val="tx1"/>
            </a:solidFill>
            <a:miter lim="800000"/>
            <a:headEnd/>
            <a:tailEnd/>
          </a:ln>
        </p:spPr>
        <p:txBody>
          <a:bodyPr wrap="none" anchor="ctr"/>
          <a:lstStyle/>
          <a:p>
            <a:endParaRPr lang="de-DE"/>
          </a:p>
        </p:txBody>
      </p:sp>
      <p:sp>
        <p:nvSpPr>
          <p:cNvPr id="12321" name="Freeform 33"/>
          <p:cNvSpPr>
            <a:spLocks/>
          </p:cNvSpPr>
          <p:nvPr/>
        </p:nvSpPr>
        <p:spPr bwMode="auto">
          <a:xfrm>
            <a:off x="4220308" y="3107432"/>
            <a:ext cx="142143" cy="992188"/>
          </a:xfrm>
          <a:custGeom>
            <a:avLst/>
            <a:gdLst>
              <a:gd name="T0" fmla="*/ 2147483647 w 97"/>
              <a:gd name="T1" fmla="*/ 0 h 625"/>
              <a:gd name="T2" fmla="*/ 2147483647 w 97"/>
              <a:gd name="T3" fmla="*/ 2147483647 h 625"/>
              <a:gd name="T4" fmla="*/ 2147483647 w 97"/>
              <a:gd name="T5" fmla="*/ 2147483647 h 625"/>
              <a:gd name="T6" fmla="*/ 2147483647 w 97"/>
              <a:gd name="T7" fmla="*/ 2147483647 h 625"/>
              <a:gd name="T8" fmla="*/ 2147483647 w 97"/>
              <a:gd name="T9" fmla="*/ 2147483647 h 625"/>
              <a:gd name="T10" fmla="*/ 2147483647 w 97"/>
              <a:gd name="T11" fmla="*/ 2147483647 h 625"/>
              <a:gd name="T12" fmla="*/ 2147483647 w 97"/>
              <a:gd name="T13" fmla="*/ 2147483647 h 625"/>
              <a:gd name="T14" fmla="*/ 2147483647 w 97"/>
              <a:gd name="T15" fmla="*/ 2147483647 h 625"/>
              <a:gd name="T16" fmla="*/ 2147483647 w 97"/>
              <a:gd name="T17" fmla="*/ 2147483647 h 625"/>
              <a:gd name="T18" fmla="*/ 2147483647 w 97"/>
              <a:gd name="T19" fmla="*/ 2147483647 h 625"/>
              <a:gd name="T20" fmla="*/ 2147483647 w 97"/>
              <a:gd name="T21" fmla="*/ 2147483647 h 625"/>
              <a:gd name="T22" fmla="*/ 2147483647 w 97"/>
              <a:gd name="T23" fmla="*/ 2147483647 h 625"/>
              <a:gd name="T24" fmla="*/ 2147483647 w 97"/>
              <a:gd name="T25" fmla="*/ 2147483647 h 625"/>
              <a:gd name="T26" fmla="*/ 2147483647 w 97"/>
              <a:gd name="T27" fmla="*/ 2147483647 h 625"/>
              <a:gd name="T28" fmla="*/ 2147483647 w 97"/>
              <a:gd name="T29" fmla="*/ 2147483647 h 625"/>
              <a:gd name="T30" fmla="*/ 2147483647 w 97"/>
              <a:gd name="T31" fmla="*/ 2147483647 h 625"/>
              <a:gd name="T32" fmla="*/ 0 w 97"/>
              <a:gd name="T33" fmla="*/ 2147483647 h 625"/>
              <a:gd name="T34" fmla="*/ 2147483647 w 97"/>
              <a:gd name="T35" fmla="*/ 2147483647 h 625"/>
              <a:gd name="T36" fmla="*/ 2147483647 w 97"/>
              <a:gd name="T37" fmla="*/ 2147483647 h 625"/>
              <a:gd name="T38" fmla="*/ 2147483647 w 97"/>
              <a:gd name="T39" fmla="*/ 2147483647 h 625"/>
              <a:gd name="T40" fmla="*/ 2147483647 w 97"/>
              <a:gd name="T41" fmla="*/ 2147483647 h 625"/>
              <a:gd name="T42" fmla="*/ 2147483647 w 97"/>
              <a:gd name="T43" fmla="*/ 2147483647 h 625"/>
              <a:gd name="T44" fmla="*/ 2147483647 w 97"/>
              <a:gd name="T45" fmla="*/ 2147483647 h 625"/>
              <a:gd name="T46" fmla="*/ 2147483647 w 97"/>
              <a:gd name="T47" fmla="*/ 2147483647 h 625"/>
              <a:gd name="T48" fmla="*/ 2147483647 w 97"/>
              <a:gd name="T49" fmla="*/ 2147483647 h 625"/>
              <a:gd name="T50" fmla="*/ 2147483647 w 97"/>
              <a:gd name="T51" fmla="*/ 2147483647 h 625"/>
              <a:gd name="T52" fmla="*/ 2147483647 w 97"/>
              <a:gd name="T53" fmla="*/ 2147483647 h 625"/>
              <a:gd name="T54" fmla="*/ 2147483647 w 97"/>
              <a:gd name="T55" fmla="*/ 2147483647 h 625"/>
              <a:gd name="T56" fmla="*/ 2147483647 w 97"/>
              <a:gd name="T57" fmla="*/ 2147483647 h 625"/>
              <a:gd name="T58" fmla="*/ 2147483647 w 97"/>
              <a:gd name="T59" fmla="*/ 2147483647 h 625"/>
              <a:gd name="T60" fmla="*/ 2147483647 w 97"/>
              <a:gd name="T61" fmla="*/ 2147483647 h 625"/>
              <a:gd name="T62" fmla="*/ 2147483647 w 97"/>
              <a:gd name="T63" fmla="*/ 2147483647 h 625"/>
              <a:gd name="T64" fmla="*/ 2147483647 w 97"/>
              <a:gd name="T65" fmla="*/ 2147483647 h 6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625"/>
              <a:gd name="T101" fmla="*/ 97 w 97"/>
              <a:gd name="T102" fmla="*/ 625 h 6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625">
                <a:moveTo>
                  <a:pt x="96" y="0"/>
                </a:moveTo>
                <a:lnTo>
                  <a:pt x="91" y="0"/>
                </a:lnTo>
                <a:lnTo>
                  <a:pt x="86" y="1"/>
                </a:lnTo>
                <a:lnTo>
                  <a:pt x="82" y="2"/>
                </a:lnTo>
                <a:lnTo>
                  <a:pt x="77" y="4"/>
                </a:lnTo>
                <a:lnTo>
                  <a:pt x="73" y="6"/>
                </a:lnTo>
                <a:lnTo>
                  <a:pt x="69" y="9"/>
                </a:lnTo>
                <a:lnTo>
                  <a:pt x="65" y="12"/>
                </a:lnTo>
                <a:lnTo>
                  <a:pt x="62" y="15"/>
                </a:lnTo>
                <a:lnTo>
                  <a:pt x="59" y="19"/>
                </a:lnTo>
                <a:lnTo>
                  <a:pt x="56" y="23"/>
                </a:lnTo>
                <a:lnTo>
                  <a:pt x="54" y="27"/>
                </a:lnTo>
                <a:lnTo>
                  <a:pt x="52" y="32"/>
                </a:lnTo>
                <a:lnTo>
                  <a:pt x="50" y="36"/>
                </a:lnTo>
                <a:lnTo>
                  <a:pt x="49" y="41"/>
                </a:lnTo>
                <a:lnTo>
                  <a:pt x="48" y="47"/>
                </a:lnTo>
                <a:lnTo>
                  <a:pt x="48" y="52"/>
                </a:lnTo>
                <a:lnTo>
                  <a:pt x="48" y="260"/>
                </a:lnTo>
                <a:lnTo>
                  <a:pt x="48" y="265"/>
                </a:lnTo>
                <a:lnTo>
                  <a:pt x="47" y="271"/>
                </a:lnTo>
                <a:lnTo>
                  <a:pt x="46" y="276"/>
                </a:lnTo>
                <a:lnTo>
                  <a:pt x="44" y="280"/>
                </a:lnTo>
                <a:lnTo>
                  <a:pt x="42" y="285"/>
                </a:lnTo>
                <a:lnTo>
                  <a:pt x="40" y="289"/>
                </a:lnTo>
                <a:lnTo>
                  <a:pt x="37" y="293"/>
                </a:lnTo>
                <a:lnTo>
                  <a:pt x="34" y="297"/>
                </a:lnTo>
                <a:lnTo>
                  <a:pt x="31" y="300"/>
                </a:lnTo>
                <a:lnTo>
                  <a:pt x="27" y="303"/>
                </a:lnTo>
                <a:lnTo>
                  <a:pt x="23" y="306"/>
                </a:lnTo>
                <a:lnTo>
                  <a:pt x="19" y="308"/>
                </a:lnTo>
                <a:lnTo>
                  <a:pt x="14" y="310"/>
                </a:lnTo>
                <a:lnTo>
                  <a:pt x="10" y="311"/>
                </a:lnTo>
                <a:lnTo>
                  <a:pt x="5" y="312"/>
                </a:lnTo>
                <a:lnTo>
                  <a:pt x="0" y="312"/>
                </a:lnTo>
                <a:lnTo>
                  <a:pt x="5" y="312"/>
                </a:lnTo>
                <a:lnTo>
                  <a:pt x="10" y="313"/>
                </a:lnTo>
                <a:lnTo>
                  <a:pt x="14" y="314"/>
                </a:lnTo>
                <a:lnTo>
                  <a:pt x="19" y="316"/>
                </a:lnTo>
                <a:lnTo>
                  <a:pt x="23" y="318"/>
                </a:lnTo>
                <a:lnTo>
                  <a:pt x="27" y="321"/>
                </a:lnTo>
                <a:lnTo>
                  <a:pt x="31" y="324"/>
                </a:lnTo>
                <a:lnTo>
                  <a:pt x="34" y="327"/>
                </a:lnTo>
                <a:lnTo>
                  <a:pt x="37" y="331"/>
                </a:lnTo>
                <a:lnTo>
                  <a:pt x="40" y="335"/>
                </a:lnTo>
                <a:lnTo>
                  <a:pt x="42" y="339"/>
                </a:lnTo>
                <a:lnTo>
                  <a:pt x="44" y="344"/>
                </a:lnTo>
                <a:lnTo>
                  <a:pt x="46" y="348"/>
                </a:lnTo>
                <a:lnTo>
                  <a:pt x="47" y="353"/>
                </a:lnTo>
                <a:lnTo>
                  <a:pt x="48" y="359"/>
                </a:lnTo>
                <a:lnTo>
                  <a:pt x="48" y="364"/>
                </a:lnTo>
                <a:lnTo>
                  <a:pt x="48" y="572"/>
                </a:lnTo>
                <a:lnTo>
                  <a:pt x="48" y="577"/>
                </a:lnTo>
                <a:lnTo>
                  <a:pt x="49" y="583"/>
                </a:lnTo>
                <a:lnTo>
                  <a:pt x="50" y="588"/>
                </a:lnTo>
                <a:lnTo>
                  <a:pt x="52" y="592"/>
                </a:lnTo>
                <a:lnTo>
                  <a:pt x="54" y="597"/>
                </a:lnTo>
                <a:lnTo>
                  <a:pt x="56" y="601"/>
                </a:lnTo>
                <a:lnTo>
                  <a:pt x="59" y="605"/>
                </a:lnTo>
                <a:lnTo>
                  <a:pt x="62" y="609"/>
                </a:lnTo>
                <a:lnTo>
                  <a:pt x="65" y="612"/>
                </a:lnTo>
                <a:lnTo>
                  <a:pt x="69" y="615"/>
                </a:lnTo>
                <a:lnTo>
                  <a:pt x="73" y="618"/>
                </a:lnTo>
                <a:lnTo>
                  <a:pt x="77" y="620"/>
                </a:lnTo>
                <a:lnTo>
                  <a:pt x="82" y="622"/>
                </a:lnTo>
                <a:lnTo>
                  <a:pt x="86" y="623"/>
                </a:lnTo>
                <a:lnTo>
                  <a:pt x="91" y="624"/>
                </a:lnTo>
                <a:lnTo>
                  <a:pt x="96" y="624"/>
                </a:lnTo>
              </a:path>
            </a:pathLst>
          </a:custGeom>
          <a:noFill/>
          <a:ln w="12700" cap="rnd">
            <a:solidFill>
              <a:schemeClr val="tx1"/>
            </a:solidFill>
            <a:round/>
            <a:headEnd type="none" w="sm" len="sm"/>
            <a:tailEnd type="none" w="sm" len="sm"/>
          </a:ln>
        </p:spPr>
        <p:txBody>
          <a:bodyPr/>
          <a:lstStyle/>
          <a:p>
            <a:endParaRPr lang="de-DE"/>
          </a:p>
        </p:txBody>
      </p:sp>
      <p:sp>
        <p:nvSpPr>
          <p:cNvPr id="12322" name="Freeform 34"/>
          <p:cNvSpPr>
            <a:spLocks/>
          </p:cNvSpPr>
          <p:nvPr/>
        </p:nvSpPr>
        <p:spPr bwMode="auto">
          <a:xfrm>
            <a:off x="4149969" y="4783832"/>
            <a:ext cx="212481" cy="915988"/>
          </a:xfrm>
          <a:custGeom>
            <a:avLst/>
            <a:gdLst>
              <a:gd name="T0" fmla="*/ 2147483647 w 145"/>
              <a:gd name="T1" fmla="*/ 0 h 577"/>
              <a:gd name="T2" fmla="*/ 2147483647 w 145"/>
              <a:gd name="T3" fmla="*/ 2147483647 h 577"/>
              <a:gd name="T4" fmla="*/ 2147483647 w 145"/>
              <a:gd name="T5" fmla="*/ 2147483647 h 577"/>
              <a:gd name="T6" fmla="*/ 2147483647 w 145"/>
              <a:gd name="T7" fmla="*/ 2147483647 h 577"/>
              <a:gd name="T8" fmla="*/ 2147483647 w 145"/>
              <a:gd name="T9" fmla="*/ 2147483647 h 577"/>
              <a:gd name="T10" fmla="*/ 2147483647 w 145"/>
              <a:gd name="T11" fmla="*/ 2147483647 h 577"/>
              <a:gd name="T12" fmla="*/ 2147483647 w 145"/>
              <a:gd name="T13" fmla="*/ 2147483647 h 577"/>
              <a:gd name="T14" fmla="*/ 2147483647 w 145"/>
              <a:gd name="T15" fmla="*/ 2147483647 h 577"/>
              <a:gd name="T16" fmla="*/ 2147483647 w 145"/>
              <a:gd name="T17" fmla="*/ 2147483647 h 577"/>
              <a:gd name="T18" fmla="*/ 2147483647 w 145"/>
              <a:gd name="T19" fmla="*/ 2147483647 h 577"/>
              <a:gd name="T20" fmla="*/ 2147483647 w 145"/>
              <a:gd name="T21" fmla="*/ 2147483647 h 577"/>
              <a:gd name="T22" fmla="*/ 2147483647 w 145"/>
              <a:gd name="T23" fmla="*/ 2147483647 h 577"/>
              <a:gd name="T24" fmla="*/ 2147483647 w 145"/>
              <a:gd name="T25" fmla="*/ 2147483647 h 577"/>
              <a:gd name="T26" fmla="*/ 2147483647 w 145"/>
              <a:gd name="T27" fmla="*/ 2147483647 h 577"/>
              <a:gd name="T28" fmla="*/ 2147483647 w 145"/>
              <a:gd name="T29" fmla="*/ 2147483647 h 577"/>
              <a:gd name="T30" fmla="*/ 2147483647 w 145"/>
              <a:gd name="T31" fmla="*/ 2147483647 h 577"/>
              <a:gd name="T32" fmla="*/ 0 w 145"/>
              <a:gd name="T33" fmla="*/ 2147483647 h 577"/>
              <a:gd name="T34" fmla="*/ 2147483647 w 145"/>
              <a:gd name="T35" fmla="*/ 2147483647 h 577"/>
              <a:gd name="T36" fmla="*/ 2147483647 w 145"/>
              <a:gd name="T37" fmla="*/ 2147483647 h 577"/>
              <a:gd name="T38" fmla="*/ 2147483647 w 145"/>
              <a:gd name="T39" fmla="*/ 2147483647 h 577"/>
              <a:gd name="T40" fmla="*/ 2147483647 w 145"/>
              <a:gd name="T41" fmla="*/ 2147483647 h 577"/>
              <a:gd name="T42" fmla="*/ 2147483647 w 145"/>
              <a:gd name="T43" fmla="*/ 2147483647 h 577"/>
              <a:gd name="T44" fmla="*/ 2147483647 w 145"/>
              <a:gd name="T45" fmla="*/ 2147483647 h 577"/>
              <a:gd name="T46" fmla="*/ 2147483647 w 145"/>
              <a:gd name="T47" fmla="*/ 2147483647 h 577"/>
              <a:gd name="T48" fmla="*/ 2147483647 w 145"/>
              <a:gd name="T49" fmla="*/ 2147483647 h 577"/>
              <a:gd name="T50" fmla="*/ 2147483647 w 145"/>
              <a:gd name="T51" fmla="*/ 2147483647 h 577"/>
              <a:gd name="T52" fmla="*/ 2147483647 w 145"/>
              <a:gd name="T53" fmla="*/ 2147483647 h 577"/>
              <a:gd name="T54" fmla="*/ 2147483647 w 145"/>
              <a:gd name="T55" fmla="*/ 2147483647 h 577"/>
              <a:gd name="T56" fmla="*/ 2147483647 w 145"/>
              <a:gd name="T57" fmla="*/ 2147483647 h 577"/>
              <a:gd name="T58" fmla="*/ 2147483647 w 145"/>
              <a:gd name="T59" fmla="*/ 2147483647 h 577"/>
              <a:gd name="T60" fmla="*/ 2147483647 w 145"/>
              <a:gd name="T61" fmla="*/ 2147483647 h 577"/>
              <a:gd name="T62" fmla="*/ 2147483647 w 145"/>
              <a:gd name="T63" fmla="*/ 2147483647 h 577"/>
              <a:gd name="T64" fmla="*/ 2147483647 w 145"/>
              <a:gd name="T65" fmla="*/ 2147483647 h 5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577"/>
              <a:gd name="T101" fmla="*/ 145 w 145"/>
              <a:gd name="T102" fmla="*/ 577 h 5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577">
                <a:moveTo>
                  <a:pt x="144" y="0"/>
                </a:moveTo>
                <a:lnTo>
                  <a:pt x="137" y="0"/>
                </a:lnTo>
                <a:lnTo>
                  <a:pt x="129" y="1"/>
                </a:lnTo>
                <a:lnTo>
                  <a:pt x="122" y="2"/>
                </a:lnTo>
                <a:lnTo>
                  <a:pt x="116" y="4"/>
                </a:lnTo>
                <a:lnTo>
                  <a:pt x="110" y="6"/>
                </a:lnTo>
                <a:lnTo>
                  <a:pt x="104" y="8"/>
                </a:lnTo>
                <a:lnTo>
                  <a:pt x="98" y="11"/>
                </a:lnTo>
                <a:lnTo>
                  <a:pt x="93" y="14"/>
                </a:lnTo>
                <a:lnTo>
                  <a:pt x="88" y="18"/>
                </a:lnTo>
                <a:lnTo>
                  <a:pt x="84" y="21"/>
                </a:lnTo>
                <a:lnTo>
                  <a:pt x="81" y="25"/>
                </a:lnTo>
                <a:lnTo>
                  <a:pt x="77" y="30"/>
                </a:lnTo>
                <a:lnTo>
                  <a:pt x="75" y="33"/>
                </a:lnTo>
                <a:lnTo>
                  <a:pt x="73" y="38"/>
                </a:lnTo>
                <a:lnTo>
                  <a:pt x="72" y="43"/>
                </a:lnTo>
                <a:lnTo>
                  <a:pt x="72" y="48"/>
                </a:lnTo>
                <a:lnTo>
                  <a:pt x="72" y="240"/>
                </a:lnTo>
                <a:lnTo>
                  <a:pt x="71" y="245"/>
                </a:lnTo>
                <a:lnTo>
                  <a:pt x="71" y="250"/>
                </a:lnTo>
                <a:lnTo>
                  <a:pt x="69" y="255"/>
                </a:lnTo>
                <a:lnTo>
                  <a:pt x="66" y="258"/>
                </a:lnTo>
                <a:lnTo>
                  <a:pt x="63" y="263"/>
                </a:lnTo>
                <a:lnTo>
                  <a:pt x="60" y="267"/>
                </a:lnTo>
                <a:lnTo>
                  <a:pt x="55" y="270"/>
                </a:lnTo>
                <a:lnTo>
                  <a:pt x="51" y="274"/>
                </a:lnTo>
                <a:lnTo>
                  <a:pt x="46" y="277"/>
                </a:lnTo>
                <a:lnTo>
                  <a:pt x="40" y="280"/>
                </a:lnTo>
                <a:lnTo>
                  <a:pt x="34" y="282"/>
                </a:lnTo>
                <a:lnTo>
                  <a:pt x="28" y="284"/>
                </a:lnTo>
                <a:lnTo>
                  <a:pt x="22" y="286"/>
                </a:lnTo>
                <a:lnTo>
                  <a:pt x="15" y="287"/>
                </a:lnTo>
                <a:lnTo>
                  <a:pt x="7" y="288"/>
                </a:lnTo>
                <a:lnTo>
                  <a:pt x="0" y="288"/>
                </a:lnTo>
                <a:lnTo>
                  <a:pt x="7" y="288"/>
                </a:lnTo>
                <a:lnTo>
                  <a:pt x="15" y="289"/>
                </a:lnTo>
                <a:lnTo>
                  <a:pt x="22" y="290"/>
                </a:lnTo>
                <a:lnTo>
                  <a:pt x="28" y="292"/>
                </a:lnTo>
                <a:lnTo>
                  <a:pt x="34" y="294"/>
                </a:lnTo>
                <a:lnTo>
                  <a:pt x="40" y="296"/>
                </a:lnTo>
                <a:lnTo>
                  <a:pt x="46" y="299"/>
                </a:lnTo>
                <a:lnTo>
                  <a:pt x="51" y="302"/>
                </a:lnTo>
                <a:lnTo>
                  <a:pt x="55" y="306"/>
                </a:lnTo>
                <a:lnTo>
                  <a:pt x="60" y="309"/>
                </a:lnTo>
                <a:lnTo>
                  <a:pt x="63" y="313"/>
                </a:lnTo>
                <a:lnTo>
                  <a:pt x="66" y="318"/>
                </a:lnTo>
                <a:lnTo>
                  <a:pt x="69" y="321"/>
                </a:lnTo>
                <a:lnTo>
                  <a:pt x="71" y="326"/>
                </a:lnTo>
                <a:lnTo>
                  <a:pt x="71" y="331"/>
                </a:lnTo>
                <a:lnTo>
                  <a:pt x="72" y="336"/>
                </a:lnTo>
                <a:lnTo>
                  <a:pt x="72" y="528"/>
                </a:lnTo>
                <a:lnTo>
                  <a:pt x="72" y="533"/>
                </a:lnTo>
                <a:lnTo>
                  <a:pt x="73" y="538"/>
                </a:lnTo>
                <a:lnTo>
                  <a:pt x="75" y="543"/>
                </a:lnTo>
                <a:lnTo>
                  <a:pt x="77" y="547"/>
                </a:lnTo>
                <a:lnTo>
                  <a:pt x="81" y="551"/>
                </a:lnTo>
                <a:lnTo>
                  <a:pt x="84" y="555"/>
                </a:lnTo>
                <a:lnTo>
                  <a:pt x="88" y="559"/>
                </a:lnTo>
                <a:lnTo>
                  <a:pt x="93" y="562"/>
                </a:lnTo>
                <a:lnTo>
                  <a:pt x="98" y="565"/>
                </a:lnTo>
                <a:lnTo>
                  <a:pt x="104" y="568"/>
                </a:lnTo>
                <a:lnTo>
                  <a:pt x="110" y="571"/>
                </a:lnTo>
                <a:lnTo>
                  <a:pt x="116" y="572"/>
                </a:lnTo>
                <a:lnTo>
                  <a:pt x="122" y="574"/>
                </a:lnTo>
                <a:lnTo>
                  <a:pt x="129" y="575"/>
                </a:lnTo>
                <a:lnTo>
                  <a:pt x="137" y="576"/>
                </a:lnTo>
                <a:lnTo>
                  <a:pt x="144" y="576"/>
                </a:lnTo>
              </a:path>
            </a:pathLst>
          </a:custGeom>
          <a:noFill/>
          <a:ln w="12700" cap="rnd">
            <a:solidFill>
              <a:schemeClr val="tx1"/>
            </a:solidFill>
            <a:round/>
            <a:headEnd type="none" w="sm" len="sm"/>
            <a:tailEnd type="none" w="sm" len="sm"/>
          </a:ln>
        </p:spPr>
        <p:txBody>
          <a:bodyPr/>
          <a:lstStyle/>
          <a:p>
            <a:endParaRPr lang="de-DE"/>
          </a:p>
        </p:txBody>
      </p:sp>
      <p:sp>
        <p:nvSpPr>
          <p:cNvPr id="12323" name="Freeform 35"/>
          <p:cNvSpPr>
            <a:spLocks/>
          </p:cNvSpPr>
          <p:nvPr/>
        </p:nvSpPr>
        <p:spPr bwMode="auto">
          <a:xfrm>
            <a:off x="2954215" y="5234682"/>
            <a:ext cx="1197220" cy="7938"/>
          </a:xfrm>
          <a:custGeom>
            <a:avLst/>
            <a:gdLst>
              <a:gd name="T0" fmla="*/ 0 w 817"/>
              <a:gd name="T1" fmla="*/ 0 h 5"/>
              <a:gd name="T2" fmla="*/ 2147483647 w 817"/>
              <a:gd name="T3" fmla="*/ 2147483647 h 5"/>
              <a:gd name="T4" fmla="*/ 0 60000 65536"/>
              <a:gd name="T5" fmla="*/ 0 60000 65536"/>
              <a:gd name="T6" fmla="*/ 0 w 817"/>
              <a:gd name="T7" fmla="*/ 0 h 5"/>
              <a:gd name="T8" fmla="*/ 817 w 817"/>
              <a:gd name="T9" fmla="*/ 5 h 5"/>
            </a:gdLst>
            <a:ahLst/>
            <a:cxnLst>
              <a:cxn ang="T4">
                <a:pos x="T0" y="T1"/>
              </a:cxn>
              <a:cxn ang="T5">
                <a:pos x="T2" y="T3"/>
              </a:cxn>
            </a:cxnLst>
            <a:rect l="T6" t="T7" r="T8" b="T9"/>
            <a:pathLst>
              <a:path w="817" h="5">
                <a:moveTo>
                  <a:pt x="0" y="0"/>
                </a:moveTo>
                <a:lnTo>
                  <a:pt x="816" y="4"/>
                </a:lnTo>
              </a:path>
            </a:pathLst>
          </a:custGeom>
          <a:noFill/>
          <a:ln w="12700" cap="rnd">
            <a:solidFill>
              <a:schemeClr val="tx1"/>
            </a:solidFill>
            <a:round/>
            <a:headEnd type="none" w="sm" len="sm"/>
            <a:tailEnd type="stealth" w="med" len="med"/>
          </a:ln>
        </p:spPr>
        <p:txBody>
          <a:bodyPr/>
          <a:lstStyle/>
          <a:p>
            <a:endParaRPr lang="de-DE"/>
          </a:p>
        </p:txBody>
      </p:sp>
      <p:sp>
        <p:nvSpPr>
          <p:cNvPr id="12324" name="Freeform 36"/>
          <p:cNvSpPr>
            <a:spLocks/>
          </p:cNvSpPr>
          <p:nvPr/>
        </p:nvSpPr>
        <p:spPr bwMode="auto">
          <a:xfrm>
            <a:off x="3094892" y="2491482"/>
            <a:ext cx="1267558" cy="693738"/>
          </a:xfrm>
          <a:custGeom>
            <a:avLst/>
            <a:gdLst>
              <a:gd name="T0" fmla="*/ 0 w 865"/>
              <a:gd name="T1" fmla="*/ 2147483647 h 437"/>
              <a:gd name="T2" fmla="*/ 2147483647 w 865"/>
              <a:gd name="T3" fmla="*/ 0 h 437"/>
              <a:gd name="T4" fmla="*/ 0 60000 65536"/>
              <a:gd name="T5" fmla="*/ 0 60000 65536"/>
              <a:gd name="T6" fmla="*/ 0 w 865"/>
              <a:gd name="T7" fmla="*/ 0 h 437"/>
              <a:gd name="T8" fmla="*/ 865 w 865"/>
              <a:gd name="T9" fmla="*/ 437 h 437"/>
            </a:gdLst>
            <a:ahLst/>
            <a:cxnLst>
              <a:cxn ang="T4">
                <a:pos x="T0" y="T1"/>
              </a:cxn>
              <a:cxn ang="T5">
                <a:pos x="T2" y="T3"/>
              </a:cxn>
            </a:cxnLst>
            <a:rect l="T6" t="T7" r="T8" b="T9"/>
            <a:pathLst>
              <a:path w="865" h="437">
                <a:moveTo>
                  <a:pt x="0" y="436"/>
                </a:moveTo>
                <a:lnTo>
                  <a:pt x="864" y="0"/>
                </a:lnTo>
              </a:path>
            </a:pathLst>
          </a:custGeom>
          <a:noFill/>
          <a:ln w="12700" cap="rnd">
            <a:solidFill>
              <a:schemeClr val="tx1"/>
            </a:solidFill>
            <a:round/>
            <a:headEnd type="none" w="sm" len="sm"/>
            <a:tailEnd type="stealth" w="med" len="med"/>
          </a:ln>
        </p:spPr>
        <p:txBody>
          <a:bodyPr/>
          <a:lstStyle/>
          <a:p>
            <a:endParaRPr lang="de-DE"/>
          </a:p>
        </p:txBody>
      </p:sp>
      <p:sp>
        <p:nvSpPr>
          <p:cNvPr id="12325" name="Freeform 37"/>
          <p:cNvSpPr>
            <a:spLocks/>
          </p:cNvSpPr>
          <p:nvPr/>
        </p:nvSpPr>
        <p:spPr bwMode="auto">
          <a:xfrm>
            <a:off x="3094892" y="3183632"/>
            <a:ext cx="1126881" cy="420688"/>
          </a:xfrm>
          <a:custGeom>
            <a:avLst/>
            <a:gdLst>
              <a:gd name="T0" fmla="*/ 0 w 769"/>
              <a:gd name="T1" fmla="*/ 0 h 265"/>
              <a:gd name="T2" fmla="*/ 2147483647 w 769"/>
              <a:gd name="T3" fmla="*/ 2147483647 h 265"/>
              <a:gd name="T4" fmla="*/ 0 60000 65536"/>
              <a:gd name="T5" fmla="*/ 0 60000 65536"/>
              <a:gd name="T6" fmla="*/ 0 w 769"/>
              <a:gd name="T7" fmla="*/ 0 h 265"/>
              <a:gd name="T8" fmla="*/ 769 w 769"/>
              <a:gd name="T9" fmla="*/ 265 h 265"/>
            </a:gdLst>
            <a:ahLst/>
            <a:cxnLst>
              <a:cxn ang="T4">
                <a:pos x="T0" y="T1"/>
              </a:cxn>
              <a:cxn ang="T5">
                <a:pos x="T2" y="T3"/>
              </a:cxn>
            </a:cxnLst>
            <a:rect l="T6" t="T7" r="T8" b="T9"/>
            <a:pathLst>
              <a:path w="769" h="265">
                <a:moveTo>
                  <a:pt x="0" y="0"/>
                </a:moveTo>
                <a:lnTo>
                  <a:pt x="768" y="264"/>
                </a:lnTo>
              </a:path>
            </a:pathLst>
          </a:custGeom>
          <a:noFill/>
          <a:ln w="12700" cap="rnd">
            <a:solidFill>
              <a:schemeClr val="tx1"/>
            </a:solidFill>
            <a:round/>
            <a:headEnd type="none" w="sm" len="sm"/>
            <a:tailEnd type="stealth" w="med" len="med"/>
          </a:ln>
        </p:spPr>
        <p:txBody>
          <a:bodyPr/>
          <a:lstStyle/>
          <a:p>
            <a:endParaRPr lang="de-DE"/>
          </a:p>
        </p:txBody>
      </p:sp>
      <p:sp>
        <p:nvSpPr>
          <p:cNvPr id="12326" name="Rectangle 38"/>
          <p:cNvSpPr>
            <a:spLocks noChangeArrowheads="1"/>
          </p:cNvSpPr>
          <p:nvPr/>
        </p:nvSpPr>
        <p:spPr bwMode="auto">
          <a:xfrm>
            <a:off x="4360985" y="1981201"/>
            <a:ext cx="4642338" cy="366767"/>
          </a:xfrm>
          <a:prstGeom prst="rect">
            <a:avLst/>
          </a:prstGeom>
          <a:noFill/>
          <a:ln w="9525">
            <a:noFill/>
            <a:miter lim="800000"/>
            <a:headEnd/>
            <a:tailEnd/>
          </a:ln>
        </p:spPr>
        <p:txBody>
          <a:bodyPr lIns="90488" tIns="44450" rIns="90488" bIns="44450">
            <a:spAutoFit/>
          </a:bodyPr>
          <a:lstStyle/>
          <a:p>
            <a:pPr>
              <a:buClrTx/>
              <a:buFontTx/>
              <a:buNone/>
            </a:pPr>
            <a:r>
              <a:rPr lang="de-DE" dirty="0"/>
              <a:t>FS ab 5 oder 7 oder 9</a:t>
            </a:r>
          </a:p>
        </p:txBody>
      </p:sp>
      <p:sp>
        <p:nvSpPr>
          <p:cNvPr id="12327" name="Rectangle 39"/>
          <p:cNvSpPr>
            <a:spLocks noChangeArrowheads="1"/>
          </p:cNvSpPr>
          <p:nvPr/>
        </p:nvSpPr>
        <p:spPr bwMode="auto">
          <a:xfrm>
            <a:off x="4290646" y="3056633"/>
            <a:ext cx="1336431" cy="582211"/>
          </a:xfrm>
          <a:prstGeom prst="rect">
            <a:avLst/>
          </a:prstGeom>
          <a:noFill/>
          <a:ln w="9525">
            <a:noFill/>
            <a:miter lim="800000"/>
            <a:headEnd/>
            <a:tailEnd/>
          </a:ln>
        </p:spPr>
        <p:txBody>
          <a:bodyPr lIns="90488" tIns="44450" rIns="90488" bIns="44450">
            <a:spAutoFit/>
          </a:bodyPr>
          <a:lstStyle/>
          <a:p>
            <a:pPr>
              <a:buClrTx/>
              <a:buFontTx/>
              <a:buNone/>
            </a:pPr>
            <a:r>
              <a:rPr lang="de-DE" sz="1600" b="1" dirty="0"/>
              <a:t>FS ab 5 od.</a:t>
            </a:r>
            <a:br>
              <a:rPr lang="de-DE" sz="1600" b="1" dirty="0"/>
            </a:br>
            <a:r>
              <a:rPr lang="de-DE" sz="1600" b="1" dirty="0"/>
              <a:t> 7 oder 9</a:t>
            </a:r>
          </a:p>
        </p:txBody>
      </p:sp>
      <p:sp>
        <p:nvSpPr>
          <p:cNvPr id="12328" name="Rectangle 40"/>
          <p:cNvSpPr>
            <a:spLocks noChangeArrowheads="1"/>
          </p:cNvSpPr>
          <p:nvPr/>
        </p:nvSpPr>
        <p:spPr bwMode="auto">
          <a:xfrm>
            <a:off x="4290646" y="3717032"/>
            <a:ext cx="4642338" cy="366767"/>
          </a:xfrm>
          <a:prstGeom prst="rect">
            <a:avLst/>
          </a:prstGeom>
          <a:noFill/>
          <a:ln w="9525">
            <a:noFill/>
            <a:miter lim="800000"/>
            <a:headEnd/>
            <a:tailEnd/>
          </a:ln>
        </p:spPr>
        <p:txBody>
          <a:bodyPr lIns="90488" tIns="44450" rIns="90488" bIns="44450">
            <a:spAutoFit/>
          </a:bodyPr>
          <a:lstStyle/>
          <a:p>
            <a:pPr>
              <a:buClrTx/>
              <a:buFontTx/>
              <a:buNone/>
            </a:pPr>
            <a:r>
              <a:rPr lang="de-DE" dirty="0"/>
              <a:t>Neueinsetzende Sprache ab EF</a:t>
            </a:r>
          </a:p>
        </p:txBody>
      </p:sp>
      <p:sp>
        <p:nvSpPr>
          <p:cNvPr id="12329" name="Rectangle 41"/>
          <p:cNvSpPr>
            <a:spLocks noChangeArrowheads="1"/>
          </p:cNvSpPr>
          <p:nvPr/>
        </p:nvSpPr>
        <p:spPr bwMode="auto">
          <a:xfrm>
            <a:off x="4360985" y="5325909"/>
            <a:ext cx="4642338" cy="366767"/>
          </a:xfrm>
          <a:prstGeom prst="rect">
            <a:avLst/>
          </a:prstGeom>
          <a:noFill/>
          <a:ln w="9525">
            <a:noFill/>
            <a:miter lim="800000"/>
            <a:headEnd/>
            <a:tailEnd/>
          </a:ln>
        </p:spPr>
        <p:txBody>
          <a:bodyPr lIns="90488" tIns="44450" rIns="90488" bIns="44450">
            <a:spAutoFit/>
          </a:bodyPr>
          <a:lstStyle/>
          <a:p>
            <a:pPr>
              <a:buClrTx/>
              <a:buFontTx/>
              <a:buNone/>
            </a:pPr>
            <a:r>
              <a:rPr lang="de-DE" dirty="0"/>
              <a:t>Neueinsetzende Sprache ab EF</a:t>
            </a:r>
          </a:p>
        </p:txBody>
      </p:sp>
      <p:sp>
        <p:nvSpPr>
          <p:cNvPr id="12330" name="Rectangle 42"/>
          <p:cNvSpPr>
            <a:spLocks noChangeArrowheads="1"/>
          </p:cNvSpPr>
          <p:nvPr/>
        </p:nvSpPr>
        <p:spPr bwMode="auto">
          <a:xfrm>
            <a:off x="4360985" y="4707633"/>
            <a:ext cx="1125415" cy="366767"/>
          </a:xfrm>
          <a:prstGeom prst="rect">
            <a:avLst/>
          </a:prstGeom>
          <a:noFill/>
          <a:ln w="9525">
            <a:noFill/>
            <a:miter lim="800000"/>
            <a:headEnd/>
            <a:tailEnd/>
          </a:ln>
        </p:spPr>
        <p:txBody>
          <a:bodyPr lIns="90488" tIns="44450" rIns="90488" bIns="44450">
            <a:spAutoFit/>
          </a:bodyPr>
          <a:lstStyle/>
          <a:p>
            <a:pPr>
              <a:buClrTx/>
              <a:buFontTx/>
              <a:buNone/>
            </a:pPr>
            <a:r>
              <a:rPr lang="de-DE"/>
              <a:t>FS ab 5</a:t>
            </a:r>
          </a:p>
        </p:txBody>
      </p:sp>
      <p:sp>
        <p:nvSpPr>
          <p:cNvPr id="44" name="Rectangle 2"/>
          <p:cNvSpPr>
            <a:spLocks noChangeArrowheads="1"/>
          </p:cNvSpPr>
          <p:nvPr/>
        </p:nvSpPr>
        <p:spPr bwMode="auto">
          <a:xfrm>
            <a:off x="225276" y="1363099"/>
            <a:ext cx="492369" cy="5410200"/>
          </a:xfrm>
          <a:prstGeom prst="rect">
            <a:avLst/>
          </a:prstGeom>
          <a:solidFill>
            <a:srgbClr val="CCCCFF"/>
          </a:solidFill>
          <a:ln w="12700">
            <a:solidFill>
              <a:schemeClr val="tx1"/>
            </a:solidFill>
            <a:miter lim="800000"/>
            <a:headEnd/>
            <a:tailEnd/>
          </a:ln>
        </p:spPr>
        <p:txBody>
          <a:bodyPr wrap="none" anchor="ctr"/>
          <a:lstStyle/>
          <a:p>
            <a:endParaRPr lang="de-DE"/>
          </a:p>
        </p:txBody>
      </p:sp>
      <p:sp>
        <p:nvSpPr>
          <p:cNvPr id="45" name="Rectangle 6"/>
          <p:cNvSpPr>
            <a:spLocks noChangeArrowheads="1"/>
          </p:cNvSpPr>
          <p:nvPr/>
        </p:nvSpPr>
        <p:spPr bwMode="auto">
          <a:xfrm rot="5400000">
            <a:off x="179712" y="1586191"/>
            <a:ext cx="583494" cy="366767"/>
          </a:xfrm>
          <a:prstGeom prst="rect">
            <a:avLst/>
          </a:prstGeom>
          <a:solidFill>
            <a:srgbClr val="CCCCFF"/>
          </a:solidFill>
          <a:ln w="9525">
            <a:noFill/>
            <a:miter lim="800000"/>
            <a:headEnd/>
            <a:tailEnd/>
          </a:ln>
        </p:spPr>
        <p:txBody>
          <a:bodyPr wrap="none" lIns="90488" tIns="44450" rIns="90488" bIns="44450">
            <a:spAutoFit/>
          </a:bodyPr>
          <a:lstStyle/>
          <a:p>
            <a:pPr>
              <a:buClrTx/>
              <a:buFontTx/>
              <a:buNone/>
            </a:pPr>
            <a:r>
              <a:rPr lang="de-DE" dirty="0"/>
              <a:t>Kl. 5</a:t>
            </a:r>
          </a:p>
        </p:txBody>
      </p:sp>
      <p:sp>
        <p:nvSpPr>
          <p:cNvPr id="46" name="Rectangle 5"/>
          <p:cNvSpPr>
            <a:spLocks noChangeArrowheads="1"/>
          </p:cNvSpPr>
          <p:nvPr/>
        </p:nvSpPr>
        <p:spPr bwMode="auto">
          <a:xfrm>
            <a:off x="3032676" y="1363280"/>
            <a:ext cx="492369" cy="5410200"/>
          </a:xfrm>
          <a:prstGeom prst="rect">
            <a:avLst/>
          </a:prstGeom>
          <a:solidFill>
            <a:srgbClr val="CCCCFF"/>
          </a:solidFill>
          <a:ln w="12700">
            <a:solidFill>
              <a:schemeClr val="tx1"/>
            </a:solidFill>
            <a:miter lim="800000"/>
            <a:headEnd/>
            <a:tailEnd/>
          </a:ln>
        </p:spPr>
        <p:txBody>
          <a:bodyPr wrap="none" anchor="ctr"/>
          <a:lstStyle/>
          <a:p>
            <a:endParaRPr lang="de-DE"/>
          </a:p>
        </p:txBody>
      </p:sp>
      <p:sp>
        <p:nvSpPr>
          <p:cNvPr id="47" name="Rectangle 9"/>
          <p:cNvSpPr>
            <a:spLocks noChangeArrowheads="1"/>
          </p:cNvSpPr>
          <p:nvPr/>
        </p:nvSpPr>
        <p:spPr bwMode="auto">
          <a:xfrm rot="5400000">
            <a:off x="2939754" y="1668010"/>
            <a:ext cx="706940" cy="366767"/>
          </a:xfrm>
          <a:prstGeom prst="rect">
            <a:avLst/>
          </a:prstGeom>
          <a:solidFill>
            <a:srgbClr val="CCCCFF"/>
          </a:solidFill>
          <a:ln w="9525">
            <a:noFill/>
            <a:miter lim="800000"/>
            <a:headEnd/>
            <a:tailEnd/>
          </a:ln>
        </p:spPr>
        <p:txBody>
          <a:bodyPr wrap="square" lIns="90488" tIns="44450" rIns="90488" bIns="44450">
            <a:spAutoFit/>
          </a:bodyPr>
          <a:lstStyle/>
          <a:p>
            <a:pPr>
              <a:buClrTx/>
              <a:buFontTx/>
              <a:buNone/>
            </a:pPr>
            <a:r>
              <a:rPr lang="de-DE" dirty="0"/>
              <a:t>Kl. 10</a:t>
            </a:r>
          </a:p>
        </p:txBody>
      </p:sp>
      <p:sp>
        <p:nvSpPr>
          <p:cNvPr id="12311" name="AutoShape 23"/>
          <p:cNvSpPr>
            <a:spLocks noChangeArrowheads="1"/>
          </p:cNvSpPr>
          <p:nvPr/>
        </p:nvSpPr>
        <p:spPr bwMode="auto">
          <a:xfrm>
            <a:off x="225274" y="2726432"/>
            <a:ext cx="3251333" cy="292100"/>
          </a:xfrm>
          <a:prstGeom prst="homePlate">
            <a:avLst>
              <a:gd name="adj" fmla="val 84389"/>
            </a:avLst>
          </a:prstGeom>
          <a:solidFill>
            <a:srgbClr val="FFCCCC"/>
          </a:solidFill>
          <a:ln w="12700">
            <a:solidFill>
              <a:schemeClr val="tx1"/>
            </a:solidFill>
            <a:miter lim="800000"/>
            <a:headEnd/>
            <a:tailEnd/>
          </a:ln>
        </p:spPr>
        <p:txBody>
          <a:bodyPr wrap="none" anchor="ctr"/>
          <a:lstStyle/>
          <a:p>
            <a:pPr>
              <a:buFont typeface="Wingdings" pitchFamily="2" charset="2"/>
              <a:buNone/>
            </a:pPr>
            <a:r>
              <a:rPr lang="de-DE" dirty="0"/>
              <a:t>1.FS</a:t>
            </a:r>
          </a:p>
        </p:txBody>
      </p:sp>
      <p:sp>
        <p:nvSpPr>
          <p:cNvPr id="12312" name="AutoShape 24"/>
          <p:cNvSpPr>
            <a:spLocks noChangeArrowheads="1"/>
          </p:cNvSpPr>
          <p:nvPr/>
        </p:nvSpPr>
        <p:spPr bwMode="auto">
          <a:xfrm>
            <a:off x="1336431" y="3031232"/>
            <a:ext cx="2140176" cy="292100"/>
          </a:xfrm>
          <a:prstGeom prst="homePlate">
            <a:avLst>
              <a:gd name="adj" fmla="val 72944"/>
            </a:avLst>
          </a:prstGeom>
          <a:solidFill>
            <a:srgbClr val="FFCCCC"/>
          </a:solidFill>
          <a:ln w="12700">
            <a:solidFill>
              <a:schemeClr val="tx1"/>
            </a:solidFill>
            <a:miter lim="800000"/>
            <a:headEnd/>
            <a:tailEnd/>
          </a:ln>
        </p:spPr>
        <p:txBody>
          <a:bodyPr wrap="none" anchor="ctr"/>
          <a:lstStyle/>
          <a:p>
            <a:pPr>
              <a:buFont typeface="Wingdings" pitchFamily="2" charset="2"/>
              <a:buNone/>
            </a:pPr>
            <a:r>
              <a:rPr lang="de-DE"/>
              <a:t>2.FS</a:t>
            </a:r>
          </a:p>
        </p:txBody>
      </p:sp>
      <p:sp>
        <p:nvSpPr>
          <p:cNvPr id="12313" name="AutoShape 25"/>
          <p:cNvSpPr>
            <a:spLocks noChangeArrowheads="1"/>
          </p:cNvSpPr>
          <p:nvPr/>
        </p:nvSpPr>
        <p:spPr bwMode="auto">
          <a:xfrm>
            <a:off x="2461845" y="3343970"/>
            <a:ext cx="1055077" cy="292100"/>
          </a:xfrm>
          <a:prstGeom prst="homePlate">
            <a:avLst>
              <a:gd name="adj" fmla="val 78877"/>
            </a:avLst>
          </a:prstGeom>
          <a:solidFill>
            <a:srgbClr val="FFCCCC"/>
          </a:solidFill>
          <a:ln w="12700">
            <a:solidFill>
              <a:schemeClr val="tx1"/>
            </a:solidFill>
            <a:miter lim="800000"/>
            <a:headEnd/>
            <a:tailEnd/>
          </a:ln>
        </p:spPr>
        <p:txBody>
          <a:bodyPr wrap="none" anchor="ctr"/>
          <a:lstStyle/>
          <a:p>
            <a:endParaRPr lang="de-DE"/>
          </a:p>
        </p:txBody>
      </p:sp>
      <p:sp>
        <p:nvSpPr>
          <p:cNvPr id="12314" name="AutoShape 26"/>
          <p:cNvSpPr>
            <a:spLocks noChangeArrowheads="1"/>
          </p:cNvSpPr>
          <p:nvPr/>
        </p:nvSpPr>
        <p:spPr bwMode="auto">
          <a:xfrm>
            <a:off x="219137" y="5095776"/>
            <a:ext cx="3257470" cy="292100"/>
          </a:xfrm>
          <a:prstGeom prst="homePlate">
            <a:avLst>
              <a:gd name="adj" fmla="val 84389"/>
            </a:avLst>
          </a:prstGeom>
          <a:solidFill>
            <a:srgbClr val="FFCCCC"/>
          </a:solidFill>
          <a:ln w="12700">
            <a:solidFill>
              <a:schemeClr val="tx1"/>
            </a:solidFill>
            <a:miter lim="800000"/>
            <a:headEnd/>
            <a:tailEnd/>
          </a:ln>
        </p:spPr>
        <p:txBody>
          <a:bodyPr wrap="none" anchor="ctr"/>
          <a:lstStyle/>
          <a:p>
            <a:endParaRPr lang="de-DE"/>
          </a:p>
        </p:txBody>
      </p:sp>
      <p:sp>
        <p:nvSpPr>
          <p:cNvPr id="48" name="AutoShape 23"/>
          <p:cNvSpPr>
            <a:spLocks noChangeArrowheads="1"/>
          </p:cNvSpPr>
          <p:nvPr/>
        </p:nvSpPr>
        <p:spPr bwMode="auto">
          <a:xfrm>
            <a:off x="229682" y="5102699"/>
            <a:ext cx="3251333" cy="292100"/>
          </a:xfrm>
          <a:prstGeom prst="homePlate">
            <a:avLst>
              <a:gd name="adj" fmla="val 84389"/>
            </a:avLst>
          </a:prstGeom>
          <a:solidFill>
            <a:srgbClr val="FFCCCC"/>
          </a:solidFill>
          <a:ln w="12700">
            <a:solidFill>
              <a:schemeClr val="tx1"/>
            </a:solidFill>
            <a:miter lim="800000"/>
            <a:headEnd/>
            <a:tailEnd/>
          </a:ln>
        </p:spPr>
        <p:txBody>
          <a:bodyPr wrap="none" anchor="ctr"/>
          <a:lstStyle/>
          <a:p>
            <a:pPr>
              <a:buFont typeface="Wingdings" pitchFamily="2" charset="2"/>
              <a:buNone/>
            </a:pPr>
            <a:r>
              <a:rPr lang="de-DE" dirty="0"/>
              <a:t>1.FS</a:t>
            </a:r>
          </a:p>
        </p:txBody>
      </p:sp>
    </p:spTree>
    <p:extLst>
      <p:ext uri="{BB962C8B-B14F-4D97-AF65-F5344CB8AC3E}">
        <p14:creationId xmlns:p14="http://schemas.microsoft.com/office/powerpoint/2010/main" val="875398846"/>
      </p:ext>
    </p:extLst>
  </p:cSld>
  <p:clrMapOvr>
    <a:masterClrMapping/>
  </p:clrMapOvr>
  <p:transition>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Latein in der Oberstufe</a:t>
            </a:r>
          </a:p>
        </p:txBody>
      </p:sp>
      <p:sp>
        <p:nvSpPr>
          <p:cNvPr id="3" name="Textfeld 2"/>
          <p:cNvSpPr txBox="1"/>
          <p:nvPr/>
        </p:nvSpPr>
        <p:spPr>
          <a:xfrm>
            <a:off x="755576" y="1988840"/>
            <a:ext cx="6480720" cy="1200329"/>
          </a:xfrm>
          <a:prstGeom prst="rect">
            <a:avLst/>
          </a:prstGeom>
          <a:noFill/>
        </p:spPr>
        <p:txBody>
          <a:bodyPr wrap="square" rtlCol="0">
            <a:spAutoFit/>
          </a:bodyPr>
          <a:lstStyle/>
          <a:p>
            <a:r>
              <a:rPr lang="de-DE" dirty="0"/>
              <a:t>Erwerb des Latinums in der Regel nach dem Ende des 2. HJ der Q1</a:t>
            </a:r>
          </a:p>
          <a:p>
            <a:r>
              <a:rPr lang="de-DE" dirty="0"/>
              <a:t>Latein kann in der Regel nicht in der Q2 weiter belegt werden </a:t>
            </a:r>
          </a:p>
          <a:p>
            <a:r>
              <a:rPr lang="de-DE" dirty="0"/>
              <a:t>Latein erfüllt daher nicht die Voraussetzungen als fortgeführte Fremdsprache.</a:t>
            </a:r>
          </a:p>
        </p:txBody>
      </p:sp>
    </p:spTree>
    <p:extLst>
      <p:ext uri="{BB962C8B-B14F-4D97-AF65-F5344CB8AC3E}">
        <p14:creationId xmlns:p14="http://schemas.microsoft.com/office/powerpoint/2010/main" val="220675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6704" y="18182"/>
            <a:ext cx="2944085" cy="1143000"/>
          </a:xfrm>
          <a:noFill/>
        </p:spPr>
        <p:txBody>
          <a:bodyPr>
            <a:normAutofit/>
          </a:bodyPr>
          <a:lstStyle/>
          <a:p>
            <a:r>
              <a:rPr lang="de-DE" sz="2800" dirty="0">
                <a:latin typeface="+mn-lt"/>
              </a:rPr>
              <a:t>Schriftlichkeit</a:t>
            </a:r>
          </a:p>
        </p:txBody>
      </p:sp>
      <p:sp>
        <p:nvSpPr>
          <p:cNvPr id="13315" name="Rectangle 3"/>
          <p:cNvSpPr>
            <a:spLocks noChangeArrowheads="1"/>
          </p:cNvSpPr>
          <p:nvPr/>
        </p:nvSpPr>
        <p:spPr bwMode="auto">
          <a:xfrm>
            <a:off x="3938954" y="1340768"/>
            <a:ext cx="492369" cy="5410200"/>
          </a:xfrm>
          <a:prstGeom prst="rect">
            <a:avLst/>
          </a:prstGeom>
          <a:solidFill>
            <a:srgbClr val="9DFBB1"/>
          </a:solidFill>
          <a:ln w="12700">
            <a:solidFill>
              <a:schemeClr val="tx1"/>
            </a:solidFill>
            <a:miter lim="800000"/>
            <a:headEnd/>
            <a:tailEnd/>
          </a:ln>
        </p:spPr>
        <p:txBody>
          <a:bodyPr wrap="none" anchor="ctr"/>
          <a:lstStyle/>
          <a:p>
            <a:endParaRPr lang="de-DE"/>
          </a:p>
        </p:txBody>
      </p:sp>
      <p:sp>
        <p:nvSpPr>
          <p:cNvPr id="13316" name="Rectangle 4"/>
          <p:cNvSpPr>
            <a:spLocks noChangeArrowheads="1"/>
          </p:cNvSpPr>
          <p:nvPr/>
        </p:nvSpPr>
        <p:spPr bwMode="auto">
          <a:xfrm>
            <a:off x="4572000" y="1340768"/>
            <a:ext cx="492369" cy="5410200"/>
          </a:xfrm>
          <a:prstGeom prst="rect">
            <a:avLst/>
          </a:prstGeom>
          <a:solidFill>
            <a:srgbClr val="9DFBB1"/>
          </a:solidFill>
          <a:ln w="12700">
            <a:solidFill>
              <a:schemeClr val="tx1"/>
            </a:solidFill>
            <a:miter lim="800000"/>
            <a:headEnd/>
            <a:tailEnd/>
          </a:ln>
        </p:spPr>
        <p:txBody>
          <a:bodyPr wrap="none" anchor="ctr"/>
          <a:lstStyle/>
          <a:p>
            <a:endParaRPr lang="de-DE"/>
          </a:p>
        </p:txBody>
      </p:sp>
      <p:sp>
        <p:nvSpPr>
          <p:cNvPr id="13317" name="Rectangle 5"/>
          <p:cNvSpPr>
            <a:spLocks noChangeArrowheads="1"/>
          </p:cNvSpPr>
          <p:nvPr/>
        </p:nvSpPr>
        <p:spPr bwMode="auto">
          <a:xfrm>
            <a:off x="5231423" y="1345531"/>
            <a:ext cx="492369" cy="5410200"/>
          </a:xfrm>
          <a:prstGeom prst="rect">
            <a:avLst/>
          </a:prstGeom>
          <a:solidFill>
            <a:srgbClr val="9AFEF9"/>
          </a:solidFill>
          <a:ln w="12700">
            <a:solidFill>
              <a:schemeClr val="tx1"/>
            </a:solidFill>
            <a:miter lim="800000"/>
            <a:headEnd/>
            <a:tailEnd/>
          </a:ln>
        </p:spPr>
        <p:txBody>
          <a:bodyPr wrap="none" anchor="ctr"/>
          <a:lstStyle/>
          <a:p>
            <a:endParaRPr lang="de-DE"/>
          </a:p>
        </p:txBody>
      </p:sp>
      <p:sp>
        <p:nvSpPr>
          <p:cNvPr id="13318" name="Rectangle 6"/>
          <p:cNvSpPr>
            <a:spLocks noChangeArrowheads="1"/>
          </p:cNvSpPr>
          <p:nvPr/>
        </p:nvSpPr>
        <p:spPr bwMode="auto">
          <a:xfrm>
            <a:off x="5838092" y="1340768"/>
            <a:ext cx="492369" cy="5410200"/>
          </a:xfrm>
          <a:prstGeom prst="rect">
            <a:avLst/>
          </a:prstGeom>
          <a:solidFill>
            <a:srgbClr val="9AFEF9"/>
          </a:solidFill>
          <a:ln w="12700">
            <a:solidFill>
              <a:schemeClr val="tx1"/>
            </a:solidFill>
            <a:miter lim="800000"/>
            <a:headEnd/>
            <a:tailEnd/>
          </a:ln>
        </p:spPr>
        <p:txBody>
          <a:bodyPr wrap="none" anchor="ctr"/>
          <a:lstStyle/>
          <a:p>
            <a:endParaRPr lang="de-DE"/>
          </a:p>
        </p:txBody>
      </p:sp>
      <p:sp>
        <p:nvSpPr>
          <p:cNvPr id="13319" name="Rectangle 7"/>
          <p:cNvSpPr>
            <a:spLocks noChangeArrowheads="1"/>
          </p:cNvSpPr>
          <p:nvPr/>
        </p:nvSpPr>
        <p:spPr bwMode="auto">
          <a:xfrm>
            <a:off x="6471139" y="1340768"/>
            <a:ext cx="492369" cy="5410200"/>
          </a:xfrm>
          <a:prstGeom prst="rect">
            <a:avLst/>
          </a:prstGeom>
          <a:solidFill>
            <a:srgbClr val="9AFEF9"/>
          </a:solidFill>
          <a:ln w="12700">
            <a:solidFill>
              <a:schemeClr val="tx1"/>
            </a:solidFill>
            <a:miter lim="800000"/>
            <a:headEnd/>
            <a:tailEnd/>
          </a:ln>
        </p:spPr>
        <p:txBody>
          <a:bodyPr wrap="none" anchor="ctr"/>
          <a:lstStyle/>
          <a:p>
            <a:endParaRPr lang="de-DE"/>
          </a:p>
        </p:txBody>
      </p:sp>
      <p:sp>
        <p:nvSpPr>
          <p:cNvPr id="13320" name="Rectangle 8"/>
          <p:cNvSpPr>
            <a:spLocks noChangeArrowheads="1"/>
          </p:cNvSpPr>
          <p:nvPr/>
        </p:nvSpPr>
        <p:spPr bwMode="auto">
          <a:xfrm>
            <a:off x="7104185" y="1340768"/>
            <a:ext cx="492369" cy="5410200"/>
          </a:xfrm>
          <a:prstGeom prst="rect">
            <a:avLst/>
          </a:prstGeom>
          <a:solidFill>
            <a:srgbClr val="9AFEF9"/>
          </a:solidFill>
          <a:ln w="12700">
            <a:solidFill>
              <a:schemeClr val="tx1"/>
            </a:solidFill>
            <a:miter lim="800000"/>
            <a:headEnd/>
            <a:tailEnd/>
          </a:ln>
        </p:spPr>
        <p:txBody>
          <a:bodyPr wrap="none" anchor="ctr"/>
          <a:lstStyle/>
          <a:p>
            <a:endParaRPr lang="de-DE"/>
          </a:p>
        </p:txBody>
      </p:sp>
      <p:sp>
        <p:nvSpPr>
          <p:cNvPr id="13321" name="Rectangle 9"/>
          <p:cNvSpPr>
            <a:spLocks noChangeArrowheads="1"/>
          </p:cNvSpPr>
          <p:nvPr/>
        </p:nvSpPr>
        <p:spPr bwMode="auto">
          <a:xfrm rot="5400000">
            <a:off x="3946036" y="1534416"/>
            <a:ext cx="517771" cy="366767"/>
          </a:xfrm>
          <a:prstGeom prst="rect">
            <a:avLst/>
          </a:prstGeom>
          <a:noFill/>
          <a:ln w="9525">
            <a:noFill/>
            <a:miter lim="800000"/>
            <a:headEnd/>
            <a:tailEnd/>
          </a:ln>
        </p:spPr>
        <p:txBody>
          <a:bodyPr wrap="none" lIns="90488" tIns="44450" rIns="90488" bIns="44450">
            <a:spAutoFit/>
          </a:bodyPr>
          <a:lstStyle/>
          <a:p>
            <a:pPr>
              <a:buClrTx/>
              <a:buFontTx/>
              <a:buNone/>
            </a:pPr>
            <a:r>
              <a:rPr lang="de-DE"/>
              <a:t>EF1</a:t>
            </a:r>
          </a:p>
        </p:txBody>
      </p:sp>
      <p:sp>
        <p:nvSpPr>
          <p:cNvPr id="13322" name="Rectangle 10"/>
          <p:cNvSpPr>
            <a:spLocks noChangeArrowheads="1"/>
          </p:cNvSpPr>
          <p:nvPr/>
        </p:nvSpPr>
        <p:spPr bwMode="auto">
          <a:xfrm rot="5400000">
            <a:off x="4579083" y="1569341"/>
            <a:ext cx="517771" cy="366767"/>
          </a:xfrm>
          <a:prstGeom prst="rect">
            <a:avLst/>
          </a:prstGeom>
          <a:noFill/>
          <a:ln w="9525">
            <a:noFill/>
            <a:miter lim="800000"/>
            <a:headEnd/>
            <a:tailEnd/>
          </a:ln>
        </p:spPr>
        <p:txBody>
          <a:bodyPr wrap="none" lIns="90488" tIns="44450" rIns="90488" bIns="44450">
            <a:spAutoFit/>
          </a:bodyPr>
          <a:lstStyle/>
          <a:p>
            <a:pPr>
              <a:buClrTx/>
              <a:buFontTx/>
              <a:buNone/>
            </a:pPr>
            <a:r>
              <a:rPr lang="de-DE"/>
              <a:t>EF2</a:t>
            </a:r>
          </a:p>
        </p:txBody>
      </p:sp>
      <p:sp>
        <p:nvSpPr>
          <p:cNvPr id="13323" name="Rectangle 11"/>
          <p:cNvSpPr>
            <a:spLocks noChangeArrowheads="1"/>
          </p:cNvSpPr>
          <p:nvPr/>
        </p:nvSpPr>
        <p:spPr bwMode="auto">
          <a:xfrm rot="5400000">
            <a:off x="5156023" y="1534416"/>
            <a:ext cx="629982" cy="366767"/>
          </a:xfrm>
          <a:prstGeom prst="rect">
            <a:avLst/>
          </a:prstGeom>
          <a:solidFill>
            <a:srgbClr val="9AFEF9"/>
          </a:solidFill>
          <a:ln w="9525">
            <a:noFill/>
            <a:miter lim="800000"/>
            <a:headEnd/>
            <a:tailEnd/>
          </a:ln>
        </p:spPr>
        <p:txBody>
          <a:bodyPr wrap="none" lIns="90488" tIns="44450" rIns="90488" bIns="44450">
            <a:spAutoFit/>
          </a:bodyPr>
          <a:lstStyle/>
          <a:p>
            <a:pPr>
              <a:buClrTx/>
              <a:buFontTx/>
              <a:buNone/>
            </a:pPr>
            <a:r>
              <a:rPr lang="de-DE" dirty="0"/>
              <a:t>Q1.1</a:t>
            </a:r>
          </a:p>
        </p:txBody>
      </p:sp>
      <p:sp>
        <p:nvSpPr>
          <p:cNvPr id="13324" name="Rectangle 12"/>
          <p:cNvSpPr>
            <a:spLocks noChangeArrowheads="1"/>
          </p:cNvSpPr>
          <p:nvPr/>
        </p:nvSpPr>
        <p:spPr bwMode="auto">
          <a:xfrm rot="5400000">
            <a:off x="5789069" y="1569341"/>
            <a:ext cx="629982" cy="366767"/>
          </a:xfrm>
          <a:prstGeom prst="rect">
            <a:avLst/>
          </a:prstGeom>
          <a:solidFill>
            <a:srgbClr val="9AFEF9"/>
          </a:solidFill>
          <a:ln w="9525">
            <a:noFill/>
            <a:miter lim="800000"/>
            <a:headEnd/>
            <a:tailEnd/>
          </a:ln>
        </p:spPr>
        <p:txBody>
          <a:bodyPr wrap="none" lIns="90488" tIns="44450" rIns="90488" bIns="44450">
            <a:spAutoFit/>
          </a:bodyPr>
          <a:lstStyle/>
          <a:p>
            <a:pPr>
              <a:buClrTx/>
              <a:buFontTx/>
              <a:buNone/>
            </a:pPr>
            <a:r>
              <a:rPr lang="de-DE"/>
              <a:t>Q1.2</a:t>
            </a:r>
          </a:p>
        </p:txBody>
      </p:sp>
      <p:sp>
        <p:nvSpPr>
          <p:cNvPr id="13325" name="Rectangle 13"/>
          <p:cNvSpPr>
            <a:spLocks noChangeArrowheads="1"/>
          </p:cNvSpPr>
          <p:nvPr/>
        </p:nvSpPr>
        <p:spPr bwMode="auto">
          <a:xfrm rot="5400000">
            <a:off x="6422115" y="1540766"/>
            <a:ext cx="629982" cy="366767"/>
          </a:xfrm>
          <a:prstGeom prst="rect">
            <a:avLst/>
          </a:prstGeom>
          <a:solidFill>
            <a:srgbClr val="9AFEF9"/>
          </a:solidFill>
          <a:ln w="9525">
            <a:noFill/>
            <a:miter lim="800000"/>
            <a:headEnd/>
            <a:tailEnd/>
          </a:ln>
        </p:spPr>
        <p:txBody>
          <a:bodyPr wrap="none" lIns="90488" tIns="44450" rIns="90488" bIns="44450">
            <a:spAutoFit/>
          </a:bodyPr>
          <a:lstStyle/>
          <a:p>
            <a:pPr>
              <a:buClrTx/>
              <a:buFontTx/>
              <a:buNone/>
            </a:pPr>
            <a:r>
              <a:rPr lang="de-DE"/>
              <a:t>Q2.1</a:t>
            </a:r>
          </a:p>
        </p:txBody>
      </p:sp>
      <p:sp>
        <p:nvSpPr>
          <p:cNvPr id="13326" name="Rectangle 14"/>
          <p:cNvSpPr>
            <a:spLocks noChangeArrowheads="1"/>
          </p:cNvSpPr>
          <p:nvPr/>
        </p:nvSpPr>
        <p:spPr bwMode="auto">
          <a:xfrm rot="5400000">
            <a:off x="7055161" y="1569341"/>
            <a:ext cx="629982" cy="366767"/>
          </a:xfrm>
          <a:prstGeom prst="rect">
            <a:avLst/>
          </a:prstGeom>
          <a:solidFill>
            <a:srgbClr val="9AFEF9"/>
          </a:solidFill>
          <a:ln w="9525">
            <a:noFill/>
            <a:miter lim="800000"/>
            <a:headEnd/>
            <a:tailEnd/>
          </a:ln>
        </p:spPr>
        <p:txBody>
          <a:bodyPr wrap="none" lIns="90488" tIns="44450" rIns="90488" bIns="44450">
            <a:spAutoFit/>
          </a:bodyPr>
          <a:lstStyle/>
          <a:p>
            <a:pPr>
              <a:buClrTx/>
              <a:buFontTx/>
              <a:buNone/>
            </a:pPr>
            <a:r>
              <a:rPr lang="de-DE"/>
              <a:t>Q2.2</a:t>
            </a:r>
          </a:p>
        </p:txBody>
      </p:sp>
      <p:sp>
        <p:nvSpPr>
          <p:cNvPr id="13327" name="Rectangle 15"/>
          <p:cNvSpPr>
            <a:spLocks noChangeArrowheads="1"/>
          </p:cNvSpPr>
          <p:nvPr/>
        </p:nvSpPr>
        <p:spPr bwMode="auto">
          <a:xfrm>
            <a:off x="8018585" y="1340768"/>
            <a:ext cx="492369" cy="5410200"/>
          </a:xfrm>
          <a:prstGeom prst="rect">
            <a:avLst/>
          </a:prstGeom>
          <a:solidFill>
            <a:srgbClr val="82A5FE"/>
          </a:solidFill>
          <a:ln w="12700">
            <a:solidFill>
              <a:schemeClr val="tx1"/>
            </a:solidFill>
            <a:miter lim="800000"/>
            <a:headEnd/>
            <a:tailEnd/>
          </a:ln>
        </p:spPr>
        <p:txBody>
          <a:bodyPr wrap="none" anchor="ctr"/>
          <a:lstStyle/>
          <a:p>
            <a:endParaRPr lang="de-DE"/>
          </a:p>
        </p:txBody>
      </p:sp>
      <p:sp>
        <p:nvSpPr>
          <p:cNvPr id="13328" name="Rectangle 16"/>
          <p:cNvSpPr>
            <a:spLocks noChangeArrowheads="1"/>
          </p:cNvSpPr>
          <p:nvPr/>
        </p:nvSpPr>
        <p:spPr bwMode="auto">
          <a:xfrm rot="5400000">
            <a:off x="7524865" y="2083692"/>
            <a:ext cx="1516442" cy="366767"/>
          </a:xfrm>
          <a:prstGeom prst="rect">
            <a:avLst/>
          </a:prstGeom>
          <a:solidFill>
            <a:srgbClr val="82A5FE"/>
          </a:solidFill>
          <a:ln w="9525">
            <a:noFill/>
            <a:miter lim="800000"/>
            <a:headEnd/>
            <a:tailEnd/>
          </a:ln>
        </p:spPr>
        <p:txBody>
          <a:bodyPr wrap="none" lIns="90488" tIns="44450" rIns="90488" bIns="44450">
            <a:spAutoFit/>
          </a:bodyPr>
          <a:lstStyle/>
          <a:p>
            <a:pPr>
              <a:buClrTx/>
              <a:buFontTx/>
              <a:buNone/>
            </a:pPr>
            <a:r>
              <a:rPr lang="de-DE"/>
              <a:t>Abiturprüfung</a:t>
            </a:r>
          </a:p>
        </p:txBody>
      </p:sp>
      <p:sp>
        <p:nvSpPr>
          <p:cNvPr id="13329" name="AutoShape 17"/>
          <p:cNvSpPr>
            <a:spLocks noChangeArrowheads="1"/>
          </p:cNvSpPr>
          <p:nvPr/>
        </p:nvSpPr>
        <p:spPr bwMode="auto">
          <a:xfrm>
            <a:off x="1758462" y="2190800"/>
            <a:ext cx="5205046" cy="356468"/>
          </a:xfrm>
          <a:prstGeom prst="homePlate">
            <a:avLst>
              <a:gd name="adj" fmla="val 66135"/>
            </a:avLst>
          </a:prstGeom>
          <a:solidFill>
            <a:srgbClr val="CCFFFF"/>
          </a:solidFill>
          <a:ln w="12700">
            <a:solidFill>
              <a:schemeClr val="tx1"/>
            </a:solidFill>
            <a:miter lim="800000"/>
            <a:headEnd/>
            <a:tailEnd/>
          </a:ln>
        </p:spPr>
        <p:txBody>
          <a:bodyPr wrap="none" anchor="ctr"/>
          <a:lstStyle/>
          <a:p>
            <a:endParaRPr lang="de-DE"/>
          </a:p>
        </p:txBody>
      </p:sp>
      <p:sp>
        <p:nvSpPr>
          <p:cNvPr id="13330" name="AutoShape 18"/>
          <p:cNvSpPr>
            <a:spLocks noChangeArrowheads="1"/>
          </p:cNvSpPr>
          <p:nvPr/>
        </p:nvSpPr>
        <p:spPr bwMode="auto">
          <a:xfrm>
            <a:off x="1758462" y="2622848"/>
            <a:ext cx="5205046" cy="351458"/>
          </a:xfrm>
          <a:prstGeom prst="homePlate">
            <a:avLst>
              <a:gd name="adj" fmla="val 66135"/>
            </a:avLst>
          </a:prstGeom>
          <a:solidFill>
            <a:srgbClr val="CCFFFF"/>
          </a:solidFill>
          <a:ln w="12700">
            <a:solidFill>
              <a:schemeClr val="tx1"/>
            </a:solidFill>
            <a:miter lim="800000"/>
            <a:headEnd/>
            <a:tailEnd/>
          </a:ln>
        </p:spPr>
        <p:txBody>
          <a:bodyPr wrap="none" anchor="ctr"/>
          <a:lstStyle/>
          <a:p>
            <a:endParaRPr lang="de-DE"/>
          </a:p>
        </p:txBody>
      </p:sp>
      <p:sp>
        <p:nvSpPr>
          <p:cNvPr id="13331" name="Rectangle 19"/>
          <p:cNvSpPr>
            <a:spLocks noChangeArrowheads="1"/>
          </p:cNvSpPr>
          <p:nvPr/>
        </p:nvSpPr>
        <p:spPr bwMode="auto">
          <a:xfrm>
            <a:off x="1828800" y="2178969"/>
            <a:ext cx="1055077" cy="366767"/>
          </a:xfrm>
          <a:prstGeom prst="rect">
            <a:avLst/>
          </a:prstGeom>
          <a:noFill/>
          <a:ln w="9525">
            <a:noFill/>
            <a:miter lim="800000"/>
            <a:headEnd/>
            <a:tailEnd/>
          </a:ln>
        </p:spPr>
        <p:txBody>
          <a:bodyPr lIns="90488" tIns="44450" rIns="90488" bIns="44450">
            <a:spAutoFit/>
          </a:bodyPr>
          <a:lstStyle/>
          <a:p>
            <a:pPr>
              <a:buClrTx/>
              <a:buFontTx/>
              <a:buNone/>
            </a:pPr>
            <a:r>
              <a:rPr lang="de-DE"/>
              <a:t>Deutsch</a:t>
            </a:r>
          </a:p>
        </p:txBody>
      </p:sp>
      <p:sp>
        <p:nvSpPr>
          <p:cNvPr id="13332" name="Rectangle 20"/>
          <p:cNvSpPr>
            <a:spLocks noChangeArrowheads="1"/>
          </p:cNvSpPr>
          <p:nvPr/>
        </p:nvSpPr>
        <p:spPr bwMode="auto">
          <a:xfrm>
            <a:off x="1758462" y="2593306"/>
            <a:ext cx="3516923" cy="366767"/>
          </a:xfrm>
          <a:prstGeom prst="rect">
            <a:avLst/>
          </a:prstGeom>
          <a:noFill/>
          <a:ln w="9525">
            <a:noFill/>
            <a:miter lim="800000"/>
            <a:headEnd/>
            <a:tailEnd/>
          </a:ln>
        </p:spPr>
        <p:txBody>
          <a:bodyPr lIns="90488" tIns="44450" rIns="90488" bIns="44450">
            <a:spAutoFit/>
          </a:bodyPr>
          <a:lstStyle/>
          <a:p>
            <a:pPr>
              <a:buClrTx/>
              <a:buFontTx/>
              <a:buNone/>
            </a:pPr>
            <a:r>
              <a:rPr lang="de-DE" dirty="0"/>
              <a:t>Fortgeführte Fremdsprache</a:t>
            </a:r>
          </a:p>
        </p:txBody>
      </p:sp>
      <p:sp>
        <p:nvSpPr>
          <p:cNvPr id="13333" name="AutoShape 21"/>
          <p:cNvSpPr>
            <a:spLocks noChangeArrowheads="1"/>
          </p:cNvSpPr>
          <p:nvPr/>
        </p:nvSpPr>
        <p:spPr bwMode="auto">
          <a:xfrm>
            <a:off x="1758462" y="3054896"/>
            <a:ext cx="5205046" cy="330572"/>
          </a:xfrm>
          <a:prstGeom prst="homePlate">
            <a:avLst>
              <a:gd name="adj" fmla="val 74179"/>
            </a:avLst>
          </a:prstGeom>
          <a:solidFill>
            <a:srgbClr val="CCFFFF"/>
          </a:solidFill>
          <a:ln w="12700">
            <a:solidFill>
              <a:schemeClr val="tx1"/>
            </a:solidFill>
            <a:miter lim="800000"/>
            <a:headEnd/>
            <a:tailEnd/>
          </a:ln>
        </p:spPr>
        <p:txBody>
          <a:bodyPr wrap="none" anchor="ctr"/>
          <a:lstStyle/>
          <a:p>
            <a:endParaRPr lang="de-DE"/>
          </a:p>
        </p:txBody>
      </p:sp>
      <p:sp>
        <p:nvSpPr>
          <p:cNvPr id="13334" name="Rectangle 22"/>
          <p:cNvSpPr>
            <a:spLocks noChangeArrowheads="1"/>
          </p:cNvSpPr>
          <p:nvPr/>
        </p:nvSpPr>
        <p:spPr bwMode="auto">
          <a:xfrm>
            <a:off x="1758462" y="3017169"/>
            <a:ext cx="4712677" cy="366767"/>
          </a:xfrm>
          <a:prstGeom prst="rect">
            <a:avLst/>
          </a:prstGeom>
          <a:noFill/>
          <a:ln w="9525">
            <a:noFill/>
            <a:miter lim="800000"/>
            <a:headEnd/>
            <a:tailEnd/>
          </a:ln>
        </p:spPr>
        <p:txBody>
          <a:bodyPr lIns="90488" tIns="44450" rIns="90488" bIns="44450">
            <a:spAutoFit/>
          </a:bodyPr>
          <a:lstStyle/>
          <a:p>
            <a:pPr>
              <a:buClrTx/>
              <a:buFontTx/>
              <a:buNone/>
            </a:pPr>
            <a:r>
              <a:rPr lang="de-DE"/>
              <a:t>Neueinsetzende Fremdsprache</a:t>
            </a:r>
          </a:p>
        </p:txBody>
      </p:sp>
      <p:sp>
        <p:nvSpPr>
          <p:cNvPr id="13335" name="AutoShape 23"/>
          <p:cNvSpPr>
            <a:spLocks noChangeArrowheads="1"/>
          </p:cNvSpPr>
          <p:nvPr/>
        </p:nvSpPr>
        <p:spPr bwMode="auto">
          <a:xfrm>
            <a:off x="1736481" y="3486944"/>
            <a:ext cx="3305908" cy="293812"/>
          </a:xfrm>
          <a:prstGeom prst="homePlate">
            <a:avLst>
              <a:gd name="adj" fmla="val 98598"/>
            </a:avLst>
          </a:prstGeom>
          <a:solidFill>
            <a:srgbClr val="CCFFCC"/>
          </a:solidFill>
          <a:ln w="12700">
            <a:solidFill>
              <a:schemeClr val="tx1"/>
            </a:solidFill>
            <a:miter lim="800000"/>
            <a:headEnd/>
            <a:tailEnd/>
          </a:ln>
        </p:spPr>
        <p:txBody>
          <a:bodyPr wrap="none" anchor="ctr"/>
          <a:lstStyle/>
          <a:p>
            <a:endParaRPr lang="de-DE"/>
          </a:p>
        </p:txBody>
      </p:sp>
      <p:sp>
        <p:nvSpPr>
          <p:cNvPr id="13336" name="Rectangle 24"/>
          <p:cNvSpPr>
            <a:spLocks noChangeArrowheads="1"/>
          </p:cNvSpPr>
          <p:nvPr/>
        </p:nvSpPr>
        <p:spPr bwMode="auto">
          <a:xfrm>
            <a:off x="1736482" y="3417219"/>
            <a:ext cx="3090496" cy="366767"/>
          </a:xfrm>
          <a:prstGeom prst="rect">
            <a:avLst/>
          </a:prstGeom>
          <a:noFill/>
          <a:ln w="9525">
            <a:noFill/>
            <a:miter lim="800000"/>
            <a:headEnd/>
            <a:tailEnd/>
          </a:ln>
        </p:spPr>
        <p:txBody>
          <a:bodyPr lIns="90488" tIns="44450" rIns="90488" bIns="44450">
            <a:spAutoFit/>
          </a:bodyPr>
          <a:lstStyle/>
          <a:p>
            <a:pPr>
              <a:buClrTx/>
              <a:buFontTx/>
              <a:buNone/>
            </a:pPr>
            <a:r>
              <a:rPr lang="de-DE" dirty="0"/>
              <a:t>Gesellschaftswissenschaft</a:t>
            </a:r>
          </a:p>
        </p:txBody>
      </p:sp>
      <p:sp>
        <p:nvSpPr>
          <p:cNvPr id="13337" name="AutoShape 25"/>
          <p:cNvSpPr>
            <a:spLocks noChangeArrowheads="1"/>
          </p:cNvSpPr>
          <p:nvPr/>
        </p:nvSpPr>
        <p:spPr bwMode="auto">
          <a:xfrm>
            <a:off x="1736481" y="3845843"/>
            <a:ext cx="5205046" cy="292100"/>
          </a:xfrm>
          <a:prstGeom prst="homePlate">
            <a:avLst>
              <a:gd name="adj" fmla="val 66135"/>
            </a:avLst>
          </a:prstGeom>
          <a:solidFill>
            <a:srgbClr val="FFFF99"/>
          </a:solidFill>
          <a:ln w="12700">
            <a:solidFill>
              <a:schemeClr val="tx1"/>
            </a:solidFill>
            <a:miter lim="800000"/>
            <a:headEnd/>
            <a:tailEnd/>
          </a:ln>
        </p:spPr>
        <p:txBody>
          <a:bodyPr wrap="none" anchor="ctr"/>
          <a:lstStyle/>
          <a:p>
            <a:endParaRPr lang="de-DE"/>
          </a:p>
        </p:txBody>
      </p:sp>
      <p:sp>
        <p:nvSpPr>
          <p:cNvPr id="13338" name="AutoShape 26"/>
          <p:cNvSpPr>
            <a:spLocks noChangeArrowheads="1"/>
          </p:cNvSpPr>
          <p:nvPr/>
        </p:nvSpPr>
        <p:spPr bwMode="auto">
          <a:xfrm>
            <a:off x="1736481" y="4203031"/>
            <a:ext cx="3305908" cy="292100"/>
          </a:xfrm>
          <a:prstGeom prst="homePlate">
            <a:avLst>
              <a:gd name="adj" fmla="val 75211"/>
            </a:avLst>
          </a:prstGeom>
          <a:solidFill>
            <a:srgbClr val="FFFF99"/>
          </a:solidFill>
          <a:ln w="12700">
            <a:solidFill>
              <a:schemeClr val="tx1"/>
            </a:solidFill>
            <a:miter lim="800000"/>
            <a:headEnd/>
            <a:tailEnd/>
          </a:ln>
        </p:spPr>
        <p:txBody>
          <a:bodyPr wrap="none" anchor="ctr"/>
          <a:lstStyle/>
          <a:p>
            <a:endParaRPr lang="de-DE"/>
          </a:p>
        </p:txBody>
      </p:sp>
      <p:sp>
        <p:nvSpPr>
          <p:cNvPr id="13339" name="Rectangle 27"/>
          <p:cNvSpPr>
            <a:spLocks noChangeArrowheads="1"/>
          </p:cNvSpPr>
          <p:nvPr/>
        </p:nvSpPr>
        <p:spPr bwMode="auto">
          <a:xfrm>
            <a:off x="1736481" y="3774406"/>
            <a:ext cx="1903534" cy="366767"/>
          </a:xfrm>
          <a:prstGeom prst="rect">
            <a:avLst/>
          </a:prstGeom>
          <a:noFill/>
          <a:ln w="9525">
            <a:noFill/>
            <a:miter lim="800000"/>
            <a:headEnd/>
            <a:tailEnd/>
          </a:ln>
        </p:spPr>
        <p:txBody>
          <a:bodyPr lIns="90488" tIns="44450" rIns="90488" bIns="44450">
            <a:spAutoFit/>
          </a:bodyPr>
          <a:lstStyle/>
          <a:p>
            <a:pPr>
              <a:buClrTx/>
              <a:buFontTx/>
              <a:buNone/>
            </a:pPr>
            <a:r>
              <a:rPr lang="de-DE"/>
              <a:t>Mathematik</a:t>
            </a:r>
          </a:p>
        </p:txBody>
      </p:sp>
      <p:sp>
        <p:nvSpPr>
          <p:cNvPr id="13340" name="Rectangle 28"/>
          <p:cNvSpPr>
            <a:spLocks noChangeArrowheads="1"/>
          </p:cNvSpPr>
          <p:nvPr/>
        </p:nvSpPr>
        <p:spPr bwMode="auto">
          <a:xfrm>
            <a:off x="1758462" y="4131594"/>
            <a:ext cx="2602523" cy="366767"/>
          </a:xfrm>
          <a:prstGeom prst="rect">
            <a:avLst/>
          </a:prstGeom>
          <a:noFill/>
          <a:ln w="9525">
            <a:noFill/>
            <a:miter lim="800000"/>
            <a:headEnd/>
            <a:tailEnd/>
          </a:ln>
        </p:spPr>
        <p:txBody>
          <a:bodyPr lIns="90488" tIns="44450" rIns="90488" bIns="44450">
            <a:spAutoFit/>
          </a:bodyPr>
          <a:lstStyle/>
          <a:p>
            <a:pPr>
              <a:buClrTx/>
              <a:buFontTx/>
              <a:buNone/>
            </a:pPr>
            <a:r>
              <a:rPr lang="de-DE" dirty="0"/>
              <a:t>Naturwissenschaft</a:t>
            </a:r>
          </a:p>
        </p:txBody>
      </p:sp>
      <p:sp>
        <p:nvSpPr>
          <p:cNvPr id="13341" name="AutoShape 29"/>
          <p:cNvSpPr>
            <a:spLocks noChangeArrowheads="1"/>
          </p:cNvSpPr>
          <p:nvPr/>
        </p:nvSpPr>
        <p:spPr bwMode="auto">
          <a:xfrm>
            <a:off x="5205046" y="4927104"/>
            <a:ext cx="3094892" cy="381000"/>
          </a:xfrm>
          <a:prstGeom prst="homePlate">
            <a:avLst>
              <a:gd name="adj" fmla="val 53981"/>
            </a:avLst>
          </a:prstGeom>
          <a:solidFill>
            <a:srgbClr val="FFCCFF"/>
          </a:solidFill>
          <a:ln w="12700">
            <a:solidFill>
              <a:schemeClr val="tx1"/>
            </a:solidFill>
            <a:miter lim="800000"/>
            <a:headEnd/>
            <a:tailEnd/>
          </a:ln>
        </p:spPr>
        <p:txBody>
          <a:bodyPr wrap="none" anchor="ctr"/>
          <a:lstStyle/>
          <a:p>
            <a:endParaRPr lang="de-DE"/>
          </a:p>
        </p:txBody>
      </p:sp>
      <p:sp>
        <p:nvSpPr>
          <p:cNvPr id="13342" name="AutoShape 30"/>
          <p:cNvSpPr>
            <a:spLocks noChangeArrowheads="1"/>
          </p:cNvSpPr>
          <p:nvPr/>
        </p:nvSpPr>
        <p:spPr bwMode="auto">
          <a:xfrm>
            <a:off x="5205046" y="5384304"/>
            <a:ext cx="3094892" cy="381000"/>
          </a:xfrm>
          <a:prstGeom prst="homePlate">
            <a:avLst>
              <a:gd name="adj" fmla="val 53981"/>
            </a:avLst>
          </a:prstGeom>
          <a:solidFill>
            <a:srgbClr val="FFCCFF"/>
          </a:solidFill>
          <a:ln w="12700">
            <a:solidFill>
              <a:schemeClr val="tx1"/>
            </a:solidFill>
            <a:miter lim="800000"/>
            <a:headEnd/>
            <a:tailEnd/>
          </a:ln>
        </p:spPr>
        <p:txBody>
          <a:bodyPr wrap="none" anchor="ctr"/>
          <a:lstStyle/>
          <a:p>
            <a:endParaRPr lang="de-DE"/>
          </a:p>
        </p:txBody>
      </p:sp>
      <p:sp>
        <p:nvSpPr>
          <p:cNvPr id="13343" name="AutoShape 31"/>
          <p:cNvSpPr>
            <a:spLocks noChangeArrowheads="1"/>
          </p:cNvSpPr>
          <p:nvPr/>
        </p:nvSpPr>
        <p:spPr bwMode="auto">
          <a:xfrm>
            <a:off x="5205046" y="5842248"/>
            <a:ext cx="3094892" cy="381000"/>
          </a:xfrm>
          <a:prstGeom prst="homePlate">
            <a:avLst>
              <a:gd name="adj" fmla="val 53981"/>
            </a:avLst>
          </a:prstGeom>
          <a:solidFill>
            <a:srgbClr val="FFCCFF"/>
          </a:solidFill>
          <a:ln w="12700">
            <a:solidFill>
              <a:schemeClr val="tx1"/>
            </a:solidFill>
            <a:miter lim="800000"/>
            <a:headEnd/>
            <a:tailEnd/>
          </a:ln>
        </p:spPr>
        <p:txBody>
          <a:bodyPr wrap="none" anchor="ctr"/>
          <a:lstStyle/>
          <a:p>
            <a:endParaRPr lang="de-DE"/>
          </a:p>
        </p:txBody>
      </p:sp>
      <p:sp>
        <p:nvSpPr>
          <p:cNvPr id="13344" name="AutoShape 32"/>
          <p:cNvSpPr>
            <a:spLocks noChangeArrowheads="1"/>
          </p:cNvSpPr>
          <p:nvPr/>
        </p:nvSpPr>
        <p:spPr bwMode="auto">
          <a:xfrm>
            <a:off x="5205046" y="6298704"/>
            <a:ext cx="1758462" cy="381000"/>
          </a:xfrm>
          <a:prstGeom prst="homePlate">
            <a:avLst>
              <a:gd name="adj" fmla="val 30671"/>
            </a:avLst>
          </a:prstGeom>
          <a:solidFill>
            <a:srgbClr val="FFCCFF"/>
          </a:solidFill>
          <a:ln w="12700">
            <a:solidFill>
              <a:schemeClr val="tx1"/>
            </a:solidFill>
            <a:miter lim="800000"/>
            <a:headEnd/>
            <a:tailEnd/>
          </a:ln>
        </p:spPr>
        <p:txBody>
          <a:bodyPr wrap="none" anchor="ctr"/>
          <a:lstStyle/>
          <a:p>
            <a:endParaRPr lang="de-DE"/>
          </a:p>
        </p:txBody>
      </p:sp>
      <p:sp>
        <p:nvSpPr>
          <p:cNvPr id="13345" name="Rectangle 33"/>
          <p:cNvSpPr>
            <a:spLocks noChangeArrowheads="1"/>
          </p:cNvSpPr>
          <p:nvPr/>
        </p:nvSpPr>
        <p:spPr bwMode="auto">
          <a:xfrm>
            <a:off x="5205046" y="4927104"/>
            <a:ext cx="2602523" cy="335989"/>
          </a:xfrm>
          <a:prstGeom prst="rect">
            <a:avLst/>
          </a:prstGeom>
          <a:noFill/>
          <a:ln w="9525">
            <a:noFill/>
            <a:miter lim="800000"/>
            <a:headEnd/>
            <a:tailEnd/>
          </a:ln>
        </p:spPr>
        <p:txBody>
          <a:bodyPr lIns="90488" tIns="44450" rIns="90488" bIns="44450">
            <a:spAutoFit/>
          </a:bodyPr>
          <a:lstStyle/>
          <a:p>
            <a:pPr>
              <a:buClrTx/>
              <a:buFontTx/>
              <a:buNone/>
            </a:pPr>
            <a:r>
              <a:rPr lang="de-DE" sz="1600" b="1" dirty="0"/>
              <a:t>1. Leistungsfach (</a:t>
            </a:r>
            <a:r>
              <a:rPr lang="de-DE" sz="1600" b="1" dirty="0" err="1"/>
              <a:t>LK</a:t>
            </a:r>
            <a:r>
              <a:rPr lang="de-DE" sz="1600" b="1" dirty="0"/>
              <a:t>)</a:t>
            </a:r>
          </a:p>
        </p:txBody>
      </p:sp>
      <p:sp>
        <p:nvSpPr>
          <p:cNvPr id="13346" name="Rectangle 34"/>
          <p:cNvSpPr>
            <a:spLocks noChangeArrowheads="1"/>
          </p:cNvSpPr>
          <p:nvPr/>
        </p:nvSpPr>
        <p:spPr bwMode="auto">
          <a:xfrm>
            <a:off x="5205046" y="5384304"/>
            <a:ext cx="2602523" cy="335989"/>
          </a:xfrm>
          <a:prstGeom prst="rect">
            <a:avLst/>
          </a:prstGeom>
          <a:noFill/>
          <a:ln w="9525">
            <a:noFill/>
            <a:miter lim="800000"/>
            <a:headEnd/>
            <a:tailEnd/>
          </a:ln>
        </p:spPr>
        <p:txBody>
          <a:bodyPr lIns="90488" tIns="44450" rIns="90488" bIns="44450">
            <a:spAutoFit/>
          </a:bodyPr>
          <a:lstStyle/>
          <a:p>
            <a:pPr>
              <a:buClrTx/>
              <a:buFontTx/>
              <a:buNone/>
            </a:pPr>
            <a:r>
              <a:rPr lang="de-DE" sz="1600" b="1"/>
              <a:t>2. Leistungsfach (LK)</a:t>
            </a:r>
          </a:p>
        </p:txBody>
      </p:sp>
      <p:sp>
        <p:nvSpPr>
          <p:cNvPr id="13347" name="Rectangle 35"/>
          <p:cNvSpPr>
            <a:spLocks noChangeArrowheads="1"/>
          </p:cNvSpPr>
          <p:nvPr/>
        </p:nvSpPr>
        <p:spPr bwMode="auto">
          <a:xfrm>
            <a:off x="5205046" y="5841504"/>
            <a:ext cx="2602523" cy="335989"/>
          </a:xfrm>
          <a:prstGeom prst="rect">
            <a:avLst/>
          </a:prstGeom>
          <a:noFill/>
          <a:ln w="9525">
            <a:noFill/>
            <a:miter lim="800000"/>
            <a:headEnd/>
            <a:tailEnd/>
          </a:ln>
        </p:spPr>
        <p:txBody>
          <a:bodyPr lIns="90488" tIns="44450" rIns="90488" bIns="44450">
            <a:spAutoFit/>
          </a:bodyPr>
          <a:lstStyle/>
          <a:p>
            <a:pPr>
              <a:buClrTx/>
              <a:buFontTx/>
              <a:buNone/>
            </a:pPr>
            <a:r>
              <a:rPr lang="de-DE" sz="1600" b="1" dirty="0"/>
              <a:t>3. Abiturfach (</a:t>
            </a:r>
            <a:r>
              <a:rPr lang="de-DE" sz="1600" b="1" dirty="0" err="1"/>
              <a:t>GK</a:t>
            </a:r>
            <a:r>
              <a:rPr lang="de-DE" sz="1600" b="1" dirty="0"/>
              <a:t>)</a:t>
            </a:r>
          </a:p>
        </p:txBody>
      </p:sp>
      <p:sp>
        <p:nvSpPr>
          <p:cNvPr id="13348" name="Rectangle 36"/>
          <p:cNvSpPr>
            <a:spLocks noChangeArrowheads="1"/>
          </p:cNvSpPr>
          <p:nvPr/>
        </p:nvSpPr>
        <p:spPr bwMode="auto">
          <a:xfrm>
            <a:off x="5205046" y="6298704"/>
            <a:ext cx="2602523" cy="335989"/>
          </a:xfrm>
          <a:prstGeom prst="rect">
            <a:avLst/>
          </a:prstGeom>
          <a:noFill/>
          <a:ln w="9525">
            <a:noFill/>
            <a:miter lim="800000"/>
            <a:headEnd/>
            <a:tailEnd/>
          </a:ln>
        </p:spPr>
        <p:txBody>
          <a:bodyPr lIns="90488" tIns="44450" rIns="90488" bIns="44450">
            <a:spAutoFit/>
          </a:bodyPr>
          <a:lstStyle/>
          <a:p>
            <a:pPr>
              <a:buClrTx/>
              <a:buFontTx/>
              <a:buNone/>
            </a:pPr>
            <a:r>
              <a:rPr lang="de-DE" sz="1600" b="1" dirty="0"/>
              <a:t>4. Abiturfach (</a:t>
            </a:r>
            <a:r>
              <a:rPr lang="de-DE" sz="1600" b="1" dirty="0" err="1"/>
              <a:t>GK</a:t>
            </a:r>
            <a:r>
              <a:rPr lang="de-DE" sz="1600" b="1" dirty="0"/>
              <a:t>)</a:t>
            </a:r>
          </a:p>
        </p:txBody>
      </p:sp>
      <p:sp>
        <p:nvSpPr>
          <p:cNvPr id="13349" name="Freeform 37"/>
          <p:cNvSpPr>
            <a:spLocks/>
          </p:cNvSpPr>
          <p:nvPr/>
        </p:nvSpPr>
        <p:spPr bwMode="auto">
          <a:xfrm>
            <a:off x="1406769" y="2178969"/>
            <a:ext cx="353158" cy="2517775"/>
          </a:xfrm>
          <a:custGeom>
            <a:avLst/>
            <a:gdLst>
              <a:gd name="T0" fmla="*/ 2147483647 w 241"/>
              <a:gd name="T1" fmla="*/ 0 h 1586"/>
              <a:gd name="T2" fmla="*/ 2147483647 w 241"/>
              <a:gd name="T3" fmla="*/ 2147483647 h 1586"/>
              <a:gd name="T4" fmla="*/ 2147483647 w 241"/>
              <a:gd name="T5" fmla="*/ 2147483647 h 1586"/>
              <a:gd name="T6" fmla="*/ 2147483647 w 241"/>
              <a:gd name="T7" fmla="*/ 2147483647 h 1586"/>
              <a:gd name="T8" fmla="*/ 2147483647 w 241"/>
              <a:gd name="T9" fmla="*/ 2147483647 h 1586"/>
              <a:gd name="T10" fmla="*/ 2147483647 w 241"/>
              <a:gd name="T11" fmla="*/ 2147483647 h 1586"/>
              <a:gd name="T12" fmla="*/ 2147483647 w 241"/>
              <a:gd name="T13" fmla="*/ 2147483647 h 1586"/>
              <a:gd name="T14" fmla="*/ 2147483647 w 241"/>
              <a:gd name="T15" fmla="*/ 2147483647 h 1586"/>
              <a:gd name="T16" fmla="*/ 2147483647 w 241"/>
              <a:gd name="T17" fmla="*/ 2147483647 h 1586"/>
              <a:gd name="T18" fmla="*/ 2147483647 w 241"/>
              <a:gd name="T19" fmla="*/ 2147483647 h 1586"/>
              <a:gd name="T20" fmla="*/ 2147483647 w 241"/>
              <a:gd name="T21" fmla="*/ 2147483647 h 1586"/>
              <a:gd name="T22" fmla="*/ 2147483647 w 241"/>
              <a:gd name="T23" fmla="*/ 2147483647 h 1586"/>
              <a:gd name="T24" fmla="*/ 2147483647 w 241"/>
              <a:gd name="T25" fmla="*/ 2147483647 h 1586"/>
              <a:gd name="T26" fmla="*/ 2147483647 w 241"/>
              <a:gd name="T27" fmla="*/ 2147483647 h 1586"/>
              <a:gd name="T28" fmla="*/ 2147483647 w 241"/>
              <a:gd name="T29" fmla="*/ 2147483647 h 1586"/>
              <a:gd name="T30" fmla="*/ 2147483647 w 241"/>
              <a:gd name="T31" fmla="*/ 2147483647 h 1586"/>
              <a:gd name="T32" fmla="*/ 0 w 241"/>
              <a:gd name="T33" fmla="*/ 2147483647 h 1586"/>
              <a:gd name="T34" fmla="*/ 2147483647 w 241"/>
              <a:gd name="T35" fmla="*/ 2147483647 h 1586"/>
              <a:gd name="T36" fmla="*/ 2147483647 w 241"/>
              <a:gd name="T37" fmla="*/ 2147483647 h 1586"/>
              <a:gd name="T38" fmla="*/ 2147483647 w 241"/>
              <a:gd name="T39" fmla="*/ 2147483647 h 1586"/>
              <a:gd name="T40" fmla="*/ 2147483647 w 241"/>
              <a:gd name="T41" fmla="*/ 2147483647 h 1586"/>
              <a:gd name="T42" fmla="*/ 2147483647 w 241"/>
              <a:gd name="T43" fmla="*/ 2147483647 h 1586"/>
              <a:gd name="T44" fmla="*/ 2147483647 w 241"/>
              <a:gd name="T45" fmla="*/ 2147483647 h 1586"/>
              <a:gd name="T46" fmla="*/ 2147483647 w 241"/>
              <a:gd name="T47" fmla="*/ 2147483647 h 1586"/>
              <a:gd name="T48" fmla="*/ 2147483647 w 241"/>
              <a:gd name="T49" fmla="*/ 2147483647 h 1586"/>
              <a:gd name="T50" fmla="*/ 2147483647 w 241"/>
              <a:gd name="T51" fmla="*/ 2147483647 h 1586"/>
              <a:gd name="T52" fmla="*/ 2147483647 w 241"/>
              <a:gd name="T53" fmla="*/ 2147483647 h 1586"/>
              <a:gd name="T54" fmla="*/ 2147483647 w 241"/>
              <a:gd name="T55" fmla="*/ 2147483647 h 1586"/>
              <a:gd name="T56" fmla="*/ 2147483647 w 241"/>
              <a:gd name="T57" fmla="*/ 2147483647 h 1586"/>
              <a:gd name="T58" fmla="*/ 2147483647 w 241"/>
              <a:gd name="T59" fmla="*/ 2147483647 h 1586"/>
              <a:gd name="T60" fmla="*/ 2147483647 w 241"/>
              <a:gd name="T61" fmla="*/ 2147483647 h 1586"/>
              <a:gd name="T62" fmla="*/ 2147483647 w 241"/>
              <a:gd name="T63" fmla="*/ 2147483647 h 1586"/>
              <a:gd name="T64" fmla="*/ 2147483647 w 241"/>
              <a:gd name="T65" fmla="*/ 2147483647 h 15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1"/>
              <a:gd name="T100" fmla="*/ 0 h 1586"/>
              <a:gd name="T101" fmla="*/ 241 w 241"/>
              <a:gd name="T102" fmla="*/ 1586 h 15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1" h="1586">
                <a:moveTo>
                  <a:pt x="240" y="0"/>
                </a:moveTo>
                <a:lnTo>
                  <a:pt x="228" y="0"/>
                </a:lnTo>
                <a:lnTo>
                  <a:pt x="216" y="3"/>
                </a:lnTo>
                <a:lnTo>
                  <a:pt x="204" y="5"/>
                </a:lnTo>
                <a:lnTo>
                  <a:pt x="193" y="8"/>
                </a:lnTo>
                <a:lnTo>
                  <a:pt x="183" y="10"/>
                </a:lnTo>
                <a:lnTo>
                  <a:pt x="173" y="15"/>
                </a:lnTo>
                <a:lnTo>
                  <a:pt x="164" y="20"/>
                </a:lnTo>
                <a:lnTo>
                  <a:pt x="155" y="25"/>
                </a:lnTo>
                <a:lnTo>
                  <a:pt x="147" y="30"/>
                </a:lnTo>
                <a:lnTo>
                  <a:pt x="140" y="38"/>
                </a:lnTo>
                <a:lnTo>
                  <a:pt x="135" y="43"/>
                </a:lnTo>
                <a:lnTo>
                  <a:pt x="130" y="51"/>
                </a:lnTo>
                <a:lnTo>
                  <a:pt x="125" y="58"/>
                </a:lnTo>
                <a:lnTo>
                  <a:pt x="122" y="66"/>
                </a:lnTo>
                <a:lnTo>
                  <a:pt x="121" y="76"/>
                </a:lnTo>
                <a:lnTo>
                  <a:pt x="120" y="84"/>
                </a:lnTo>
                <a:lnTo>
                  <a:pt x="120" y="708"/>
                </a:lnTo>
                <a:lnTo>
                  <a:pt x="119" y="715"/>
                </a:lnTo>
                <a:lnTo>
                  <a:pt x="118" y="725"/>
                </a:lnTo>
                <a:lnTo>
                  <a:pt x="115" y="733"/>
                </a:lnTo>
                <a:lnTo>
                  <a:pt x="110" y="741"/>
                </a:lnTo>
                <a:lnTo>
                  <a:pt x="105" y="748"/>
                </a:lnTo>
                <a:lnTo>
                  <a:pt x="99" y="753"/>
                </a:lnTo>
                <a:lnTo>
                  <a:pt x="93" y="761"/>
                </a:lnTo>
                <a:lnTo>
                  <a:pt x="85" y="766"/>
                </a:lnTo>
                <a:lnTo>
                  <a:pt x="76" y="771"/>
                </a:lnTo>
                <a:lnTo>
                  <a:pt x="67" y="776"/>
                </a:lnTo>
                <a:lnTo>
                  <a:pt x="57" y="781"/>
                </a:lnTo>
                <a:lnTo>
                  <a:pt x="47" y="784"/>
                </a:lnTo>
                <a:lnTo>
                  <a:pt x="35" y="789"/>
                </a:lnTo>
                <a:lnTo>
                  <a:pt x="24" y="789"/>
                </a:lnTo>
                <a:lnTo>
                  <a:pt x="12" y="791"/>
                </a:lnTo>
                <a:lnTo>
                  <a:pt x="0" y="791"/>
                </a:lnTo>
                <a:lnTo>
                  <a:pt x="12" y="791"/>
                </a:lnTo>
                <a:lnTo>
                  <a:pt x="24" y="794"/>
                </a:lnTo>
                <a:lnTo>
                  <a:pt x="35" y="796"/>
                </a:lnTo>
                <a:lnTo>
                  <a:pt x="47" y="799"/>
                </a:lnTo>
                <a:lnTo>
                  <a:pt x="57" y="801"/>
                </a:lnTo>
                <a:lnTo>
                  <a:pt x="67" y="806"/>
                </a:lnTo>
                <a:lnTo>
                  <a:pt x="76" y="812"/>
                </a:lnTo>
                <a:lnTo>
                  <a:pt x="85" y="817"/>
                </a:lnTo>
                <a:lnTo>
                  <a:pt x="93" y="822"/>
                </a:lnTo>
                <a:lnTo>
                  <a:pt x="99" y="829"/>
                </a:lnTo>
                <a:lnTo>
                  <a:pt x="105" y="834"/>
                </a:lnTo>
                <a:lnTo>
                  <a:pt x="110" y="842"/>
                </a:lnTo>
                <a:lnTo>
                  <a:pt x="115" y="850"/>
                </a:lnTo>
                <a:lnTo>
                  <a:pt x="118" y="857"/>
                </a:lnTo>
                <a:lnTo>
                  <a:pt x="119" y="867"/>
                </a:lnTo>
                <a:lnTo>
                  <a:pt x="120" y="875"/>
                </a:lnTo>
                <a:lnTo>
                  <a:pt x="120" y="1499"/>
                </a:lnTo>
                <a:lnTo>
                  <a:pt x="121" y="1509"/>
                </a:lnTo>
                <a:lnTo>
                  <a:pt x="122" y="1517"/>
                </a:lnTo>
                <a:lnTo>
                  <a:pt x="125" y="1524"/>
                </a:lnTo>
                <a:lnTo>
                  <a:pt x="130" y="1532"/>
                </a:lnTo>
                <a:lnTo>
                  <a:pt x="135" y="1539"/>
                </a:lnTo>
                <a:lnTo>
                  <a:pt x="140" y="1547"/>
                </a:lnTo>
                <a:lnTo>
                  <a:pt x="147" y="1555"/>
                </a:lnTo>
                <a:lnTo>
                  <a:pt x="155" y="1560"/>
                </a:lnTo>
                <a:lnTo>
                  <a:pt x="164" y="1565"/>
                </a:lnTo>
                <a:lnTo>
                  <a:pt x="173" y="1570"/>
                </a:lnTo>
                <a:lnTo>
                  <a:pt x="183" y="1575"/>
                </a:lnTo>
                <a:lnTo>
                  <a:pt x="193" y="1577"/>
                </a:lnTo>
                <a:lnTo>
                  <a:pt x="204" y="1582"/>
                </a:lnTo>
                <a:lnTo>
                  <a:pt x="216" y="1582"/>
                </a:lnTo>
                <a:lnTo>
                  <a:pt x="228" y="1585"/>
                </a:lnTo>
                <a:lnTo>
                  <a:pt x="240" y="1585"/>
                </a:lnTo>
              </a:path>
            </a:pathLst>
          </a:custGeom>
          <a:noFill/>
          <a:ln w="12700" cap="rnd">
            <a:solidFill>
              <a:schemeClr val="tx1"/>
            </a:solidFill>
            <a:round/>
            <a:headEnd type="none" w="sm" len="sm"/>
            <a:tailEnd type="none" w="sm" len="sm"/>
          </a:ln>
        </p:spPr>
        <p:txBody>
          <a:bodyPr/>
          <a:lstStyle/>
          <a:p>
            <a:endParaRPr lang="de-DE"/>
          </a:p>
        </p:txBody>
      </p:sp>
      <p:sp>
        <p:nvSpPr>
          <p:cNvPr id="13350" name="Freeform 38"/>
          <p:cNvSpPr>
            <a:spLocks/>
          </p:cNvSpPr>
          <p:nvPr/>
        </p:nvSpPr>
        <p:spPr bwMode="auto">
          <a:xfrm>
            <a:off x="3516923" y="4845968"/>
            <a:ext cx="353158" cy="1828800"/>
          </a:xfrm>
          <a:custGeom>
            <a:avLst/>
            <a:gdLst>
              <a:gd name="T0" fmla="*/ 2147483647 w 241"/>
              <a:gd name="T1" fmla="*/ 0 h 1152"/>
              <a:gd name="T2" fmla="*/ 2147483647 w 241"/>
              <a:gd name="T3" fmla="*/ 2147483647 h 1152"/>
              <a:gd name="T4" fmla="*/ 2147483647 w 241"/>
              <a:gd name="T5" fmla="*/ 2147483647 h 1152"/>
              <a:gd name="T6" fmla="*/ 2147483647 w 241"/>
              <a:gd name="T7" fmla="*/ 2147483647 h 1152"/>
              <a:gd name="T8" fmla="*/ 2147483647 w 241"/>
              <a:gd name="T9" fmla="*/ 2147483647 h 1152"/>
              <a:gd name="T10" fmla="*/ 2147483647 w 241"/>
              <a:gd name="T11" fmla="*/ 2147483647 h 1152"/>
              <a:gd name="T12" fmla="*/ 2147483647 w 241"/>
              <a:gd name="T13" fmla="*/ 2147483647 h 1152"/>
              <a:gd name="T14" fmla="*/ 2147483647 w 241"/>
              <a:gd name="T15" fmla="*/ 2147483647 h 1152"/>
              <a:gd name="T16" fmla="*/ 2147483647 w 241"/>
              <a:gd name="T17" fmla="*/ 2147483647 h 1152"/>
              <a:gd name="T18" fmla="*/ 2147483647 w 241"/>
              <a:gd name="T19" fmla="*/ 2147483647 h 1152"/>
              <a:gd name="T20" fmla="*/ 2147483647 w 241"/>
              <a:gd name="T21" fmla="*/ 2147483647 h 1152"/>
              <a:gd name="T22" fmla="*/ 2147483647 w 241"/>
              <a:gd name="T23" fmla="*/ 2147483647 h 1152"/>
              <a:gd name="T24" fmla="*/ 2147483647 w 241"/>
              <a:gd name="T25" fmla="*/ 2147483647 h 1152"/>
              <a:gd name="T26" fmla="*/ 2147483647 w 241"/>
              <a:gd name="T27" fmla="*/ 2147483647 h 1152"/>
              <a:gd name="T28" fmla="*/ 2147483647 w 241"/>
              <a:gd name="T29" fmla="*/ 2147483647 h 1152"/>
              <a:gd name="T30" fmla="*/ 2147483647 w 241"/>
              <a:gd name="T31" fmla="*/ 2147483647 h 1152"/>
              <a:gd name="T32" fmla="*/ 0 w 241"/>
              <a:gd name="T33" fmla="*/ 2147483647 h 1152"/>
              <a:gd name="T34" fmla="*/ 2147483647 w 241"/>
              <a:gd name="T35" fmla="*/ 2147483647 h 1152"/>
              <a:gd name="T36" fmla="*/ 2147483647 w 241"/>
              <a:gd name="T37" fmla="*/ 2147483647 h 1152"/>
              <a:gd name="T38" fmla="*/ 2147483647 w 241"/>
              <a:gd name="T39" fmla="*/ 2147483647 h 1152"/>
              <a:gd name="T40" fmla="*/ 2147483647 w 241"/>
              <a:gd name="T41" fmla="*/ 2147483647 h 1152"/>
              <a:gd name="T42" fmla="*/ 2147483647 w 241"/>
              <a:gd name="T43" fmla="*/ 2147483647 h 1152"/>
              <a:gd name="T44" fmla="*/ 2147483647 w 241"/>
              <a:gd name="T45" fmla="*/ 2147483647 h 1152"/>
              <a:gd name="T46" fmla="*/ 2147483647 w 241"/>
              <a:gd name="T47" fmla="*/ 2147483647 h 1152"/>
              <a:gd name="T48" fmla="*/ 2147483647 w 241"/>
              <a:gd name="T49" fmla="*/ 2147483647 h 1152"/>
              <a:gd name="T50" fmla="*/ 2147483647 w 241"/>
              <a:gd name="T51" fmla="*/ 2147483647 h 1152"/>
              <a:gd name="T52" fmla="*/ 2147483647 w 241"/>
              <a:gd name="T53" fmla="*/ 2147483647 h 1152"/>
              <a:gd name="T54" fmla="*/ 2147483647 w 241"/>
              <a:gd name="T55" fmla="*/ 2147483647 h 1152"/>
              <a:gd name="T56" fmla="*/ 2147483647 w 241"/>
              <a:gd name="T57" fmla="*/ 2147483647 h 1152"/>
              <a:gd name="T58" fmla="*/ 2147483647 w 241"/>
              <a:gd name="T59" fmla="*/ 2147483647 h 1152"/>
              <a:gd name="T60" fmla="*/ 2147483647 w 241"/>
              <a:gd name="T61" fmla="*/ 2147483647 h 1152"/>
              <a:gd name="T62" fmla="*/ 2147483647 w 241"/>
              <a:gd name="T63" fmla="*/ 2147483647 h 1152"/>
              <a:gd name="T64" fmla="*/ 2147483647 w 241"/>
              <a:gd name="T65" fmla="*/ 2147483647 h 1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1"/>
              <a:gd name="T100" fmla="*/ 0 h 1152"/>
              <a:gd name="T101" fmla="*/ 241 w 241"/>
              <a:gd name="T102" fmla="*/ 1152 h 1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1" h="1152">
                <a:moveTo>
                  <a:pt x="240" y="0"/>
                </a:moveTo>
                <a:lnTo>
                  <a:pt x="228" y="0"/>
                </a:lnTo>
                <a:lnTo>
                  <a:pt x="216" y="2"/>
                </a:lnTo>
                <a:lnTo>
                  <a:pt x="204" y="4"/>
                </a:lnTo>
                <a:lnTo>
                  <a:pt x="193" y="6"/>
                </a:lnTo>
                <a:lnTo>
                  <a:pt x="183" y="7"/>
                </a:lnTo>
                <a:lnTo>
                  <a:pt x="173" y="11"/>
                </a:lnTo>
                <a:lnTo>
                  <a:pt x="164" y="15"/>
                </a:lnTo>
                <a:lnTo>
                  <a:pt x="155" y="18"/>
                </a:lnTo>
                <a:lnTo>
                  <a:pt x="147" y="22"/>
                </a:lnTo>
                <a:lnTo>
                  <a:pt x="140" y="28"/>
                </a:lnTo>
                <a:lnTo>
                  <a:pt x="135" y="31"/>
                </a:lnTo>
                <a:lnTo>
                  <a:pt x="130" y="37"/>
                </a:lnTo>
                <a:lnTo>
                  <a:pt x="125" y="42"/>
                </a:lnTo>
                <a:lnTo>
                  <a:pt x="122" y="48"/>
                </a:lnTo>
                <a:lnTo>
                  <a:pt x="121" y="55"/>
                </a:lnTo>
                <a:lnTo>
                  <a:pt x="120" y="61"/>
                </a:lnTo>
                <a:lnTo>
                  <a:pt x="120" y="515"/>
                </a:lnTo>
                <a:lnTo>
                  <a:pt x="119" y="522"/>
                </a:lnTo>
                <a:lnTo>
                  <a:pt x="118" y="528"/>
                </a:lnTo>
                <a:lnTo>
                  <a:pt x="115" y="533"/>
                </a:lnTo>
                <a:lnTo>
                  <a:pt x="110" y="539"/>
                </a:lnTo>
                <a:lnTo>
                  <a:pt x="105" y="544"/>
                </a:lnTo>
                <a:lnTo>
                  <a:pt x="99" y="550"/>
                </a:lnTo>
                <a:lnTo>
                  <a:pt x="93" y="553"/>
                </a:lnTo>
                <a:lnTo>
                  <a:pt x="85" y="559"/>
                </a:lnTo>
                <a:lnTo>
                  <a:pt x="76" y="563"/>
                </a:lnTo>
                <a:lnTo>
                  <a:pt x="67" y="566"/>
                </a:lnTo>
                <a:lnTo>
                  <a:pt x="57" y="568"/>
                </a:lnTo>
                <a:lnTo>
                  <a:pt x="47" y="572"/>
                </a:lnTo>
                <a:lnTo>
                  <a:pt x="35" y="574"/>
                </a:lnTo>
                <a:lnTo>
                  <a:pt x="24" y="574"/>
                </a:lnTo>
                <a:lnTo>
                  <a:pt x="12" y="576"/>
                </a:lnTo>
                <a:lnTo>
                  <a:pt x="0" y="576"/>
                </a:lnTo>
                <a:lnTo>
                  <a:pt x="12" y="576"/>
                </a:lnTo>
                <a:lnTo>
                  <a:pt x="24" y="577"/>
                </a:lnTo>
                <a:lnTo>
                  <a:pt x="35" y="579"/>
                </a:lnTo>
                <a:lnTo>
                  <a:pt x="47" y="581"/>
                </a:lnTo>
                <a:lnTo>
                  <a:pt x="57" y="583"/>
                </a:lnTo>
                <a:lnTo>
                  <a:pt x="67" y="587"/>
                </a:lnTo>
                <a:lnTo>
                  <a:pt x="76" y="590"/>
                </a:lnTo>
                <a:lnTo>
                  <a:pt x="85" y="594"/>
                </a:lnTo>
                <a:lnTo>
                  <a:pt x="93" y="598"/>
                </a:lnTo>
                <a:lnTo>
                  <a:pt x="99" y="603"/>
                </a:lnTo>
                <a:lnTo>
                  <a:pt x="105" y="607"/>
                </a:lnTo>
                <a:lnTo>
                  <a:pt x="110" y="612"/>
                </a:lnTo>
                <a:lnTo>
                  <a:pt x="115" y="618"/>
                </a:lnTo>
                <a:lnTo>
                  <a:pt x="118" y="624"/>
                </a:lnTo>
                <a:lnTo>
                  <a:pt x="119" y="631"/>
                </a:lnTo>
                <a:lnTo>
                  <a:pt x="120" y="636"/>
                </a:lnTo>
                <a:lnTo>
                  <a:pt x="120" y="1090"/>
                </a:lnTo>
                <a:lnTo>
                  <a:pt x="121" y="1098"/>
                </a:lnTo>
                <a:lnTo>
                  <a:pt x="122" y="1103"/>
                </a:lnTo>
                <a:lnTo>
                  <a:pt x="125" y="1109"/>
                </a:lnTo>
                <a:lnTo>
                  <a:pt x="130" y="1114"/>
                </a:lnTo>
                <a:lnTo>
                  <a:pt x="135" y="1120"/>
                </a:lnTo>
                <a:lnTo>
                  <a:pt x="140" y="1125"/>
                </a:lnTo>
                <a:lnTo>
                  <a:pt x="147" y="1129"/>
                </a:lnTo>
                <a:lnTo>
                  <a:pt x="155" y="1135"/>
                </a:lnTo>
                <a:lnTo>
                  <a:pt x="164" y="1138"/>
                </a:lnTo>
                <a:lnTo>
                  <a:pt x="173" y="1142"/>
                </a:lnTo>
                <a:lnTo>
                  <a:pt x="183" y="1144"/>
                </a:lnTo>
                <a:lnTo>
                  <a:pt x="193" y="1147"/>
                </a:lnTo>
                <a:lnTo>
                  <a:pt x="204" y="1149"/>
                </a:lnTo>
                <a:lnTo>
                  <a:pt x="216" y="1149"/>
                </a:lnTo>
                <a:lnTo>
                  <a:pt x="228" y="1151"/>
                </a:lnTo>
                <a:lnTo>
                  <a:pt x="240" y="1151"/>
                </a:lnTo>
              </a:path>
            </a:pathLst>
          </a:custGeom>
          <a:noFill/>
          <a:ln w="12700" cap="rnd">
            <a:solidFill>
              <a:schemeClr val="tx1"/>
            </a:solidFill>
            <a:round/>
            <a:headEnd type="none" w="sm" len="sm"/>
            <a:tailEnd type="none" w="sm" len="sm"/>
          </a:ln>
        </p:spPr>
        <p:txBody>
          <a:bodyPr/>
          <a:lstStyle/>
          <a:p>
            <a:endParaRPr lang="de-DE"/>
          </a:p>
        </p:txBody>
      </p:sp>
      <p:sp>
        <p:nvSpPr>
          <p:cNvPr id="13351" name="Rectangle 39"/>
          <p:cNvSpPr>
            <a:spLocks noChangeArrowheads="1"/>
          </p:cNvSpPr>
          <p:nvPr/>
        </p:nvSpPr>
        <p:spPr bwMode="auto">
          <a:xfrm>
            <a:off x="1115616" y="5425013"/>
            <a:ext cx="2391508" cy="582211"/>
          </a:xfrm>
          <a:prstGeom prst="rect">
            <a:avLst/>
          </a:prstGeom>
          <a:noFill/>
          <a:ln w="9525">
            <a:noFill/>
            <a:miter lim="800000"/>
            <a:headEnd/>
            <a:tailEnd/>
          </a:ln>
        </p:spPr>
        <p:txBody>
          <a:bodyPr lIns="90488" tIns="44450" rIns="90488" bIns="44450">
            <a:spAutoFit/>
          </a:bodyPr>
          <a:lstStyle/>
          <a:p>
            <a:pPr>
              <a:buClrTx/>
              <a:buFontTx/>
              <a:buNone/>
            </a:pPr>
            <a:r>
              <a:rPr lang="de-DE" sz="3200" b="1" dirty="0"/>
              <a:t>Abiturfächer</a:t>
            </a:r>
          </a:p>
        </p:txBody>
      </p:sp>
      <p:sp>
        <p:nvSpPr>
          <p:cNvPr id="13352" name="Rectangle 40"/>
          <p:cNvSpPr>
            <a:spLocks noChangeArrowheads="1"/>
          </p:cNvSpPr>
          <p:nvPr/>
        </p:nvSpPr>
        <p:spPr bwMode="auto">
          <a:xfrm rot="-5400000">
            <a:off x="5862" y="3107900"/>
            <a:ext cx="1828800" cy="577362"/>
          </a:xfrm>
          <a:prstGeom prst="rect">
            <a:avLst/>
          </a:prstGeom>
          <a:noFill/>
          <a:ln w="9525">
            <a:noFill/>
            <a:miter lim="800000"/>
            <a:headEnd/>
            <a:tailEnd/>
          </a:ln>
        </p:spPr>
        <p:txBody>
          <a:bodyPr lIns="90488" tIns="44450" rIns="90488" bIns="44450">
            <a:spAutoFit/>
          </a:bodyPr>
          <a:lstStyle/>
          <a:p>
            <a:pPr algn="ctr">
              <a:buClrTx/>
              <a:buFontTx/>
              <a:buNone/>
            </a:pPr>
            <a:r>
              <a:rPr lang="de-DE" sz="3200" b="1" dirty="0"/>
              <a:t>Fächer</a:t>
            </a:r>
          </a:p>
        </p:txBody>
      </p:sp>
      <p:sp>
        <p:nvSpPr>
          <p:cNvPr id="13353" name="AutoShape 25"/>
          <p:cNvSpPr>
            <a:spLocks noChangeArrowheads="1"/>
          </p:cNvSpPr>
          <p:nvPr/>
        </p:nvSpPr>
        <p:spPr bwMode="auto">
          <a:xfrm>
            <a:off x="1736481" y="4560218"/>
            <a:ext cx="5205046" cy="292100"/>
          </a:xfrm>
          <a:prstGeom prst="homePlate">
            <a:avLst>
              <a:gd name="adj" fmla="val 66135"/>
            </a:avLst>
          </a:prstGeom>
          <a:solidFill>
            <a:srgbClr val="FFFF00"/>
          </a:solidFill>
          <a:ln w="12700">
            <a:solidFill>
              <a:schemeClr val="tx1"/>
            </a:solidFill>
            <a:miter lim="800000"/>
            <a:headEnd/>
            <a:tailEnd/>
          </a:ln>
        </p:spPr>
        <p:txBody>
          <a:bodyPr wrap="none" anchor="ctr"/>
          <a:lstStyle/>
          <a:p>
            <a:pPr>
              <a:buFont typeface="Wingdings" pitchFamily="2" charset="2"/>
              <a:buNone/>
            </a:pPr>
            <a:r>
              <a:rPr lang="de-DE" sz="1600"/>
              <a:t>Weitere Fremdsprache oder weiteres math.nat. Fach </a:t>
            </a:r>
          </a:p>
        </p:txBody>
      </p:sp>
    </p:spTree>
    <p:extLst>
      <p:ext uri="{BB962C8B-B14F-4D97-AF65-F5344CB8AC3E}">
        <p14:creationId xmlns:p14="http://schemas.microsoft.com/office/powerpoint/2010/main" val="3374225249"/>
      </p:ext>
    </p:extLst>
  </p:cSld>
  <p:clrMapOvr>
    <a:masterClrMapping/>
  </p:clrMapOvr>
  <p:transition>
    <p:pull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121269" y="6097602"/>
            <a:ext cx="2558562" cy="643766"/>
          </a:xfrm>
          <a:prstGeom prst="rect">
            <a:avLst/>
          </a:prstGeom>
          <a:noFill/>
          <a:ln w="12700">
            <a:solidFill>
              <a:schemeClr val="tx1"/>
            </a:solidFill>
            <a:miter lim="800000"/>
            <a:headEnd/>
            <a:tailEnd/>
          </a:ln>
        </p:spPr>
        <p:txBody>
          <a:bodyPr lIns="90488" tIns="44450" rIns="90488" bIns="44450">
            <a:spAutoFit/>
          </a:bodyPr>
          <a:lstStyle/>
          <a:p>
            <a:pPr algn="ctr">
              <a:buClrTx/>
              <a:buFontTx/>
              <a:buNone/>
            </a:pPr>
            <a:r>
              <a:rPr lang="de-DE"/>
              <a:t>Gesamtqualifikation </a:t>
            </a:r>
            <a:br>
              <a:rPr lang="de-DE"/>
            </a:br>
            <a:r>
              <a:rPr lang="de-DE"/>
              <a:t>Block I </a:t>
            </a:r>
          </a:p>
        </p:txBody>
      </p:sp>
      <p:pic>
        <p:nvPicPr>
          <p:cNvPr id="14339" name="Picture 3"/>
          <p:cNvPicPr>
            <a:picLocks noChangeArrowheads="1"/>
          </p:cNvPicPr>
          <p:nvPr/>
        </p:nvPicPr>
        <p:blipFill>
          <a:blip r:embed="rId4" cstate="print"/>
          <a:srcRect/>
          <a:stretch>
            <a:fillRect/>
          </a:stretch>
        </p:blipFill>
        <p:spPr bwMode="auto">
          <a:xfrm>
            <a:off x="3159369" y="2133614"/>
            <a:ext cx="2567354" cy="3892550"/>
          </a:xfrm>
          <a:prstGeom prst="rect">
            <a:avLst/>
          </a:prstGeom>
          <a:noFill/>
          <a:ln w="9525">
            <a:noFill/>
            <a:miter lim="800000"/>
            <a:headEnd/>
            <a:tailEnd/>
          </a:ln>
        </p:spPr>
      </p:pic>
      <p:sp>
        <p:nvSpPr>
          <p:cNvPr id="14340" name="Rectangle 4"/>
          <p:cNvSpPr>
            <a:spLocks noGrp="1" noChangeArrowheads="1"/>
          </p:cNvSpPr>
          <p:nvPr>
            <p:ph type="title"/>
          </p:nvPr>
        </p:nvSpPr>
        <p:spPr>
          <a:xfrm>
            <a:off x="0" y="-34243"/>
            <a:ext cx="4739208" cy="1143000"/>
          </a:xfrm>
          <a:noFill/>
        </p:spPr>
        <p:txBody>
          <a:bodyPr>
            <a:normAutofit/>
          </a:bodyPr>
          <a:lstStyle/>
          <a:p>
            <a:r>
              <a:rPr lang="de-DE" sz="2800" dirty="0">
                <a:latin typeface="+mn-lt"/>
              </a:rPr>
              <a:t>LK/GK-Wahlen für die </a:t>
            </a:r>
            <a:br>
              <a:rPr lang="de-DE" sz="2800" dirty="0">
                <a:latin typeface="+mn-lt"/>
              </a:rPr>
            </a:br>
            <a:r>
              <a:rPr lang="de-DE" sz="2800" dirty="0">
                <a:latin typeface="+mn-lt"/>
              </a:rPr>
              <a:t>Qualifikationsphase (Q1/Q2) </a:t>
            </a:r>
          </a:p>
        </p:txBody>
      </p:sp>
      <p:pic>
        <p:nvPicPr>
          <p:cNvPr id="14341" name="Picture 5"/>
          <p:cNvPicPr>
            <a:picLocks noChangeArrowheads="1"/>
          </p:cNvPicPr>
          <p:nvPr/>
        </p:nvPicPr>
        <p:blipFill>
          <a:blip r:embed="rId5" cstate="print"/>
          <a:srcRect/>
          <a:stretch>
            <a:fillRect/>
          </a:stretch>
        </p:blipFill>
        <p:spPr bwMode="auto">
          <a:xfrm>
            <a:off x="3370385" y="2743215"/>
            <a:ext cx="2145323" cy="2068513"/>
          </a:xfrm>
          <a:prstGeom prst="rect">
            <a:avLst/>
          </a:prstGeom>
          <a:noFill/>
          <a:ln w="9525">
            <a:noFill/>
            <a:miter lim="800000"/>
            <a:headEnd/>
            <a:tailEnd/>
          </a:ln>
        </p:spPr>
      </p:pic>
      <p:pic>
        <p:nvPicPr>
          <p:cNvPr id="14342" name="Picture 6"/>
          <p:cNvPicPr>
            <a:picLocks noChangeArrowheads="1"/>
          </p:cNvPicPr>
          <p:nvPr/>
        </p:nvPicPr>
        <p:blipFill>
          <a:blip r:embed="rId6" cstate="print"/>
          <a:srcRect/>
          <a:stretch>
            <a:fillRect/>
          </a:stretch>
        </p:blipFill>
        <p:spPr bwMode="auto">
          <a:xfrm>
            <a:off x="3370385" y="2590814"/>
            <a:ext cx="2145323" cy="876300"/>
          </a:xfrm>
          <a:prstGeom prst="rect">
            <a:avLst/>
          </a:prstGeom>
          <a:noFill/>
          <a:ln w="9525">
            <a:noFill/>
            <a:miter lim="800000"/>
            <a:headEnd/>
            <a:tailEnd/>
          </a:ln>
        </p:spPr>
      </p:pic>
      <p:grpSp>
        <p:nvGrpSpPr>
          <p:cNvPr id="2" name="Group 9"/>
          <p:cNvGrpSpPr>
            <a:grpSpLocks/>
          </p:cNvGrpSpPr>
          <p:nvPr/>
        </p:nvGrpSpPr>
        <p:grpSpPr bwMode="auto">
          <a:xfrm>
            <a:off x="492369" y="1359333"/>
            <a:ext cx="3238500" cy="1830388"/>
            <a:chOff x="336" y="528"/>
            <a:chExt cx="2210" cy="1153"/>
          </a:xfrm>
        </p:grpSpPr>
        <p:sp>
          <p:nvSpPr>
            <p:cNvPr id="14353" name="Freeform 7"/>
            <p:cNvSpPr>
              <a:spLocks/>
            </p:cNvSpPr>
            <p:nvPr/>
          </p:nvSpPr>
          <p:spPr bwMode="auto">
            <a:xfrm>
              <a:off x="336" y="528"/>
              <a:ext cx="2210" cy="1153"/>
            </a:xfrm>
            <a:custGeom>
              <a:avLst/>
              <a:gdLst>
                <a:gd name="T0" fmla="*/ 0 w 2210"/>
                <a:gd name="T1" fmla="*/ 0 h 1153"/>
                <a:gd name="T2" fmla="*/ 0 w 2210"/>
                <a:gd name="T3" fmla="*/ 672 h 1153"/>
                <a:gd name="T4" fmla="*/ 0 w 2210"/>
                <a:gd name="T5" fmla="*/ 960 h 1153"/>
                <a:gd name="T6" fmla="*/ 0 w 2210"/>
                <a:gd name="T7" fmla="*/ 1152 h 1153"/>
                <a:gd name="T8" fmla="*/ 980 w 2210"/>
                <a:gd name="T9" fmla="*/ 1152 h 1153"/>
                <a:gd name="T10" fmla="*/ 1400 w 2210"/>
                <a:gd name="T11" fmla="*/ 1152 h 1153"/>
                <a:gd name="T12" fmla="*/ 1680 w 2210"/>
                <a:gd name="T13" fmla="*/ 1152 h 1153"/>
                <a:gd name="T14" fmla="*/ 1680 w 2210"/>
                <a:gd name="T15" fmla="*/ 960 h 1153"/>
                <a:gd name="T16" fmla="*/ 2209 w 2210"/>
                <a:gd name="T17" fmla="*/ 1088 h 1153"/>
                <a:gd name="T18" fmla="*/ 1680 w 2210"/>
                <a:gd name="T19" fmla="*/ 672 h 1153"/>
                <a:gd name="T20" fmla="*/ 1680 w 2210"/>
                <a:gd name="T21" fmla="*/ 0 h 1153"/>
                <a:gd name="T22" fmla="*/ 1400 w 2210"/>
                <a:gd name="T23" fmla="*/ 0 h 1153"/>
                <a:gd name="T24" fmla="*/ 980 w 2210"/>
                <a:gd name="T25" fmla="*/ 0 h 1153"/>
                <a:gd name="T26" fmla="*/ 0 w 2210"/>
                <a:gd name="T27" fmla="*/ 0 h 1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10"/>
                <a:gd name="T43" fmla="*/ 0 h 1153"/>
                <a:gd name="T44" fmla="*/ 2210 w 2210"/>
                <a:gd name="T45" fmla="*/ 1153 h 1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10" h="1153">
                  <a:moveTo>
                    <a:pt x="0" y="0"/>
                  </a:moveTo>
                  <a:lnTo>
                    <a:pt x="0" y="672"/>
                  </a:lnTo>
                  <a:lnTo>
                    <a:pt x="0" y="960"/>
                  </a:lnTo>
                  <a:lnTo>
                    <a:pt x="0" y="1152"/>
                  </a:lnTo>
                  <a:lnTo>
                    <a:pt x="980" y="1152"/>
                  </a:lnTo>
                  <a:lnTo>
                    <a:pt x="1400" y="1152"/>
                  </a:lnTo>
                  <a:lnTo>
                    <a:pt x="1680" y="1152"/>
                  </a:lnTo>
                  <a:lnTo>
                    <a:pt x="1680" y="960"/>
                  </a:lnTo>
                  <a:lnTo>
                    <a:pt x="2209" y="1088"/>
                  </a:lnTo>
                  <a:lnTo>
                    <a:pt x="1680" y="672"/>
                  </a:lnTo>
                  <a:lnTo>
                    <a:pt x="1680" y="0"/>
                  </a:lnTo>
                  <a:lnTo>
                    <a:pt x="1400" y="0"/>
                  </a:lnTo>
                  <a:lnTo>
                    <a:pt x="980" y="0"/>
                  </a:lnTo>
                  <a:lnTo>
                    <a:pt x="0" y="0"/>
                  </a:lnTo>
                </a:path>
              </a:pathLst>
            </a:custGeom>
            <a:solidFill>
              <a:srgbClr val="FF9999"/>
            </a:solidFill>
            <a:ln w="12700" cap="rnd">
              <a:solidFill>
                <a:schemeClr val="tx1"/>
              </a:solidFill>
              <a:round/>
              <a:headEnd type="none" w="sm" len="sm"/>
              <a:tailEnd type="none" w="sm" len="sm"/>
            </a:ln>
          </p:spPr>
          <p:txBody>
            <a:bodyPr/>
            <a:lstStyle/>
            <a:p>
              <a:endParaRPr lang="de-DE"/>
            </a:p>
          </p:txBody>
        </p:sp>
        <p:sp>
          <p:nvSpPr>
            <p:cNvPr id="14354" name="Rectangle 8"/>
            <p:cNvSpPr>
              <a:spLocks noChangeArrowheads="1"/>
            </p:cNvSpPr>
            <p:nvPr/>
          </p:nvSpPr>
          <p:spPr bwMode="auto">
            <a:xfrm>
              <a:off x="397" y="560"/>
              <a:ext cx="1558" cy="1088"/>
            </a:xfrm>
            <a:prstGeom prst="rect">
              <a:avLst/>
            </a:prstGeom>
            <a:noFill/>
            <a:ln w="9525">
              <a:noFill/>
              <a:miter lim="800000"/>
              <a:headEnd/>
              <a:tailEnd/>
            </a:ln>
          </p:spPr>
          <p:txBody>
            <a:bodyPr lIns="0" tIns="0" rIns="0" bIns="0"/>
            <a:lstStyle/>
            <a:p>
              <a:pPr>
                <a:buClrTx/>
                <a:buFontTx/>
                <a:buNone/>
              </a:pPr>
              <a:r>
                <a:rPr lang="de-DE" dirty="0"/>
                <a:t>Ein </a:t>
              </a:r>
              <a:r>
                <a:rPr lang="de-DE" dirty="0" err="1"/>
                <a:t>LK</a:t>
              </a:r>
              <a:r>
                <a:rPr lang="de-DE" dirty="0"/>
                <a:t> </a:t>
              </a:r>
              <a:r>
                <a:rPr lang="de-DE" u="sng" dirty="0"/>
                <a:t>muss</a:t>
              </a:r>
              <a:r>
                <a:rPr lang="de-DE" dirty="0"/>
                <a:t> sein:</a:t>
              </a:r>
            </a:p>
            <a:p>
              <a:pPr>
                <a:buClrTx/>
                <a:buFontTx/>
                <a:buNone/>
              </a:pPr>
              <a:r>
                <a:rPr lang="de-DE" sz="1800" dirty="0"/>
                <a:t>Deutsch</a:t>
              </a:r>
              <a:br>
                <a:rPr lang="de-DE" sz="1800" dirty="0"/>
              </a:br>
              <a:r>
                <a:rPr lang="de-DE" sz="1800" dirty="0" err="1"/>
                <a:t>fortg</a:t>
              </a:r>
              <a:r>
                <a:rPr lang="de-DE" sz="1800" dirty="0"/>
                <a:t>. Fremdsprache</a:t>
              </a:r>
              <a:br>
                <a:rPr lang="de-DE" sz="1800" dirty="0"/>
              </a:br>
              <a:r>
                <a:rPr lang="de-DE" sz="1800" dirty="0"/>
                <a:t>Mathematik</a:t>
              </a:r>
              <a:br>
                <a:rPr lang="de-DE" sz="1800" dirty="0"/>
              </a:br>
              <a:r>
                <a:rPr lang="de-DE" sz="1800" dirty="0"/>
                <a:t>Naturwissenschaft</a:t>
              </a:r>
            </a:p>
          </p:txBody>
        </p:sp>
      </p:grpSp>
      <p:sp>
        <p:nvSpPr>
          <p:cNvPr id="14344" name="Rectangle 13"/>
          <p:cNvSpPr>
            <a:spLocks noChangeArrowheads="1"/>
          </p:cNvSpPr>
          <p:nvPr/>
        </p:nvSpPr>
        <p:spPr bwMode="auto">
          <a:xfrm>
            <a:off x="6189785" y="3097227"/>
            <a:ext cx="2461846" cy="2798202"/>
          </a:xfrm>
          <a:prstGeom prst="rect">
            <a:avLst/>
          </a:prstGeom>
          <a:solidFill>
            <a:srgbClr val="82A5FE"/>
          </a:solidFill>
          <a:ln w="12700">
            <a:solidFill>
              <a:schemeClr val="tx1"/>
            </a:solidFill>
            <a:miter lim="800000"/>
            <a:headEnd/>
            <a:tailEnd/>
          </a:ln>
        </p:spPr>
        <p:txBody>
          <a:bodyPr lIns="90488" tIns="44450" rIns="90488" bIns="44450">
            <a:spAutoFit/>
          </a:bodyPr>
          <a:lstStyle/>
          <a:p>
            <a:pPr>
              <a:buClrTx/>
              <a:buFontTx/>
              <a:buNone/>
            </a:pPr>
            <a:r>
              <a:rPr lang="de-DE" sz="2400" dirty="0"/>
              <a:t>Pflicht:</a:t>
            </a:r>
            <a:br>
              <a:rPr lang="de-DE" sz="2400" dirty="0"/>
            </a:br>
            <a:br>
              <a:rPr lang="de-DE" sz="2400" dirty="0"/>
            </a:br>
            <a:r>
              <a:rPr lang="de-DE" sz="1600" b="1" dirty="0"/>
              <a:t>38 - 40 Kurse</a:t>
            </a:r>
            <a:br>
              <a:rPr lang="de-DE" sz="1600" b="1" dirty="0"/>
            </a:br>
            <a:r>
              <a:rPr lang="de-DE" sz="1600" b="1" dirty="0"/>
              <a:t>(davon 8 Leistungskurse)</a:t>
            </a:r>
            <a:br>
              <a:rPr lang="de-DE" sz="1600" b="1" dirty="0"/>
            </a:br>
            <a:r>
              <a:rPr lang="de-DE" sz="1600" b="1" dirty="0"/>
              <a:t>Insgesamt in SII:</a:t>
            </a:r>
            <a:br>
              <a:rPr lang="de-DE" sz="1600" b="1" dirty="0"/>
            </a:br>
            <a:r>
              <a:rPr lang="de-DE" sz="1600" b="1" dirty="0"/>
              <a:t>102 Wochenstunden</a:t>
            </a:r>
            <a:br>
              <a:rPr lang="de-DE" sz="1600" b="1" dirty="0"/>
            </a:br>
            <a:r>
              <a:rPr lang="de-DE" sz="1600" b="1" dirty="0"/>
              <a:t>Bandbreite:</a:t>
            </a:r>
            <a:br>
              <a:rPr lang="de-DE" sz="1600" b="1" dirty="0"/>
            </a:br>
            <a:r>
              <a:rPr lang="de-DE" sz="1600" b="1" dirty="0"/>
              <a:t>32 -36 Wochenstunden pro Jgst.</a:t>
            </a:r>
            <a:endParaRPr lang="de-DE" sz="1600" b="1" dirty="0">
              <a:latin typeface="Arial" pitchFamily="34" charset="0"/>
            </a:endParaRPr>
          </a:p>
          <a:p>
            <a:pPr>
              <a:buClrTx/>
              <a:buFontTx/>
              <a:buNone/>
            </a:pPr>
            <a:endParaRPr lang="de-DE" sz="1600" b="1" dirty="0">
              <a:latin typeface="Arial" pitchFamily="34" charset="0"/>
            </a:endParaRPr>
          </a:p>
        </p:txBody>
      </p:sp>
      <p:sp>
        <p:nvSpPr>
          <p:cNvPr id="14345" name="Rectangle 14"/>
          <p:cNvSpPr>
            <a:spLocks noChangeArrowheads="1"/>
          </p:cNvSpPr>
          <p:nvPr/>
        </p:nvSpPr>
        <p:spPr bwMode="auto">
          <a:xfrm>
            <a:off x="6330462" y="1368206"/>
            <a:ext cx="2321169" cy="643766"/>
          </a:xfrm>
          <a:prstGeom prst="rect">
            <a:avLst/>
          </a:prstGeom>
          <a:solidFill>
            <a:srgbClr val="9DFBB1"/>
          </a:solidFill>
          <a:ln w="12700">
            <a:solidFill>
              <a:schemeClr val="tx1"/>
            </a:solidFill>
            <a:miter lim="800000"/>
            <a:headEnd/>
            <a:tailEnd/>
          </a:ln>
        </p:spPr>
        <p:txBody>
          <a:bodyPr lIns="90488" tIns="44450" rIns="90488" bIns="44450">
            <a:spAutoFit/>
          </a:bodyPr>
          <a:lstStyle/>
          <a:p>
            <a:pPr>
              <a:buClrTx/>
              <a:buFontTx/>
              <a:buNone/>
            </a:pPr>
            <a:r>
              <a:rPr lang="de-DE" dirty="0"/>
              <a:t>aus den Kursen der Einführungsphase</a:t>
            </a:r>
          </a:p>
        </p:txBody>
      </p:sp>
      <p:sp>
        <p:nvSpPr>
          <p:cNvPr id="14346" name="Freeform 15"/>
          <p:cNvSpPr>
            <a:spLocks/>
          </p:cNvSpPr>
          <p:nvPr/>
        </p:nvSpPr>
        <p:spPr bwMode="auto">
          <a:xfrm>
            <a:off x="4431323" y="1687528"/>
            <a:ext cx="1900604" cy="454025"/>
          </a:xfrm>
          <a:custGeom>
            <a:avLst/>
            <a:gdLst>
              <a:gd name="T0" fmla="*/ 2147483647 w 1297"/>
              <a:gd name="T1" fmla="*/ 0 h 286"/>
              <a:gd name="T2" fmla="*/ 0 w 1297"/>
              <a:gd name="T3" fmla="*/ 0 h 286"/>
              <a:gd name="T4" fmla="*/ 0 w 1297"/>
              <a:gd name="T5" fmla="*/ 2147483647 h 286"/>
              <a:gd name="T6" fmla="*/ 0 60000 65536"/>
              <a:gd name="T7" fmla="*/ 0 60000 65536"/>
              <a:gd name="T8" fmla="*/ 0 60000 65536"/>
              <a:gd name="T9" fmla="*/ 0 w 1297"/>
              <a:gd name="T10" fmla="*/ 0 h 286"/>
              <a:gd name="T11" fmla="*/ 1297 w 1297"/>
              <a:gd name="T12" fmla="*/ 286 h 286"/>
            </a:gdLst>
            <a:ahLst/>
            <a:cxnLst>
              <a:cxn ang="T6">
                <a:pos x="T0" y="T1"/>
              </a:cxn>
              <a:cxn ang="T7">
                <a:pos x="T2" y="T3"/>
              </a:cxn>
              <a:cxn ang="T8">
                <a:pos x="T4" y="T5"/>
              </a:cxn>
            </a:cxnLst>
            <a:rect l="T9" t="T10" r="T11" b="T12"/>
            <a:pathLst>
              <a:path w="1297" h="286">
                <a:moveTo>
                  <a:pt x="1296" y="0"/>
                </a:moveTo>
                <a:lnTo>
                  <a:pt x="0" y="0"/>
                </a:lnTo>
                <a:lnTo>
                  <a:pt x="0" y="285"/>
                </a:lnTo>
              </a:path>
            </a:pathLst>
          </a:custGeom>
          <a:noFill/>
          <a:ln w="25400" cap="rnd">
            <a:solidFill>
              <a:schemeClr val="tx1"/>
            </a:solidFill>
            <a:round/>
            <a:headEnd type="none" w="sm" len="sm"/>
            <a:tailEnd type="stealth" w="med" len="med"/>
          </a:ln>
        </p:spPr>
        <p:txBody>
          <a:bodyPr/>
          <a:lstStyle/>
          <a:p>
            <a:endParaRPr lang="de-DE"/>
          </a:p>
        </p:txBody>
      </p:sp>
      <p:sp>
        <p:nvSpPr>
          <p:cNvPr id="14347" name="Rectangle 16"/>
          <p:cNvSpPr>
            <a:spLocks noChangeArrowheads="1"/>
          </p:cNvSpPr>
          <p:nvPr/>
        </p:nvSpPr>
        <p:spPr bwMode="auto">
          <a:xfrm>
            <a:off x="3798277" y="2825764"/>
            <a:ext cx="1266092" cy="459100"/>
          </a:xfrm>
          <a:prstGeom prst="rect">
            <a:avLst/>
          </a:prstGeom>
          <a:noFill/>
          <a:ln w="9525">
            <a:noFill/>
            <a:miter lim="800000"/>
            <a:headEnd/>
            <a:tailEnd/>
          </a:ln>
        </p:spPr>
        <p:txBody>
          <a:bodyPr lIns="90488" tIns="44450" rIns="90488" bIns="44450">
            <a:spAutoFit/>
          </a:bodyPr>
          <a:lstStyle/>
          <a:p>
            <a:pPr algn="ctr">
              <a:buClrTx/>
              <a:buFontTx/>
              <a:buNone/>
            </a:pPr>
            <a:r>
              <a:rPr lang="de-DE" sz="2400"/>
              <a:t>2 LK</a:t>
            </a:r>
          </a:p>
        </p:txBody>
      </p:sp>
      <p:sp>
        <p:nvSpPr>
          <p:cNvPr id="14348" name="Rectangle 17"/>
          <p:cNvSpPr>
            <a:spLocks noChangeArrowheads="1"/>
          </p:cNvSpPr>
          <p:nvPr/>
        </p:nvSpPr>
        <p:spPr bwMode="auto">
          <a:xfrm>
            <a:off x="3446585" y="3597290"/>
            <a:ext cx="1969477" cy="736099"/>
          </a:xfrm>
          <a:prstGeom prst="rect">
            <a:avLst/>
          </a:prstGeom>
          <a:noFill/>
          <a:ln w="9525">
            <a:noFill/>
            <a:miter lim="800000"/>
            <a:headEnd/>
            <a:tailEnd/>
          </a:ln>
        </p:spPr>
        <p:txBody>
          <a:bodyPr lIns="90488" tIns="44450" rIns="90488" bIns="44450">
            <a:spAutoFit/>
          </a:bodyPr>
          <a:lstStyle/>
          <a:p>
            <a:pPr algn="ctr">
              <a:buClrTx/>
              <a:buFontTx/>
              <a:buNone/>
            </a:pPr>
            <a:r>
              <a:rPr lang="de-DE" sz="2400"/>
              <a:t>7-8 Kurse</a:t>
            </a:r>
            <a:br>
              <a:rPr lang="de-DE"/>
            </a:br>
            <a:r>
              <a:rPr lang="de-DE"/>
              <a:t> GK</a:t>
            </a:r>
          </a:p>
        </p:txBody>
      </p:sp>
      <p:sp>
        <p:nvSpPr>
          <p:cNvPr id="14349" name="Freeform 18"/>
          <p:cNvSpPr>
            <a:spLocks/>
          </p:cNvSpPr>
          <p:nvPr/>
        </p:nvSpPr>
        <p:spPr bwMode="auto">
          <a:xfrm>
            <a:off x="5627077" y="2597164"/>
            <a:ext cx="1935774" cy="420688"/>
          </a:xfrm>
          <a:custGeom>
            <a:avLst/>
            <a:gdLst>
              <a:gd name="T0" fmla="*/ 0 w 1321"/>
              <a:gd name="T1" fmla="*/ 0 h 265"/>
              <a:gd name="T2" fmla="*/ 2147483647 w 1321"/>
              <a:gd name="T3" fmla="*/ 0 h 265"/>
              <a:gd name="T4" fmla="*/ 2147483647 w 1321"/>
              <a:gd name="T5" fmla="*/ 2147483647 h 265"/>
              <a:gd name="T6" fmla="*/ 0 60000 65536"/>
              <a:gd name="T7" fmla="*/ 0 60000 65536"/>
              <a:gd name="T8" fmla="*/ 0 60000 65536"/>
              <a:gd name="T9" fmla="*/ 0 w 1321"/>
              <a:gd name="T10" fmla="*/ 0 h 265"/>
              <a:gd name="T11" fmla="*/ 1321 w 1321"/>
              <a:gd name="T12" fmla="*/ 265 h 265"/>
            </a:gdLst>
            <a:ahLst/>
            <a:cxnLst>
              <a:cxn ang="T6">
                <a:pos x="T0" y="T1"/>
              </a:cxn>
              <a:cxn ang="T7">
                <a:pos x="T2" y="T3"/>
              </a:cxn>
              <a:cxn ang="T8">
                <a:pos x="T4" y="T5"/>
              </a:cxn>
            </a:cxnLst>
            <a:rect l="T9" t="T10" r="T11" b="T12"/>
            <a:pathLst>
              <a:path w="1321" h="265">
                <a:moveTo>
                  <a:pt x="0" y="0"/>
                </a:moveTo>
                <a:lnTo>
                  <a:pt x="1320" y="0"/>
                </a:lnTo>
                <a:lnTo>
                  <a:pt x="1320" y="264"/>
                </a:lnTo>
              </a:path>
            </a:pathLst>
          </a:custGeom>
          <a:noFill/>
          <a:ln w="76200" cap="rnd">
            <a:solidFill>
              <a:srgbClr val="82A5FE"/>
            </a:solidFill>
            <a:round/>
            <a:headEnd type="none" w="sm" len="sm"/>
            <a:tailEnd type="stealth" w="med" len="med"/>
          </a:ln>
        </p:spPr>
        <p:txBody>
          <a:bodyPr/>
          <a:lstStyle/>
          <a:p>
            <a:endParaRPr lang="de-DE"/>
          </a:p>
        </p:txBody>
      </p:sp>
      <p:sp>
        <p:nvSpPr>
          <p:cNvPr id="14350" name="Freeform 19"/>
          <p:cNvSpPr>
            <a:spLocks/>
          </p:cNvSpPr>
          <p:nvPr/>
        </p:nvSpPr>
        <p:spPr bwMode="auto">
          <a:xfrm>
            <a:off x="5697415" y="5541977"/>
            <a:ext cx="1724758" cy="1009650"/>
          </a:xfrm>
          <a:custGeom>
            <a:avLst/>
            <a:gdLst>
              <a:gd name="T0" fmla="*/ 2147483647 w 1177"/>
              <a:gd name="T1" fmla="*/ 0 h 636"/>
              <a:gd name="T2" fmla="*/ 2147483647 w 1177"/>
              <a:gd name="T3" fmla="*/ 2147483647 h 636"/>
              <a:gd name="T4" fmla="*/ 0 w 1177"/>
              <a:gd name="T5" fmla="*/ 2147483647 h 636"/>
              <a:gd name="T6" fmla="*/ 0 60000 65536"/>
              <a:gd name="T7" fmla="*/ 0 60000 65536"/>
              <a:gd name="T8" fmla="*/ 0 60000 65536"/>
              <a:gd name="T9" fmla="*/ 0 w 1177"/>
              <a:gd name="T10" fmla="*/ 0 h 636"/>
              <a:gd name="T11" fmla="*/ 1177 w 1177"/>
              <a:gd name="T12" fmla="*/ 636 h 636"/>
            </a:gdLst>
            <a:ahLst/>
            <a:cxnLst>
              <a:cxn ang="T6">
                <a:pos x="T0" y="T1"/>
              </a:cxn>
              <a:cxn ang="T7">
                <a:pos x="T2" y="T3"/>
              </a:cxn>
              <a:cxn ang="T8">
                <a:pos x="T4" y="T5"/>
              </a:cxn>
            </a:cxnLst>
            <a:rect l="T9" t="T10" r="T11" b="T12"/>
            <a:pathLst>
              <a:path w="1177" h="636">
                <a:moveTo>
                  <a:pt x="1176" y="0"/>
                </a:moveTo>
                <a:lnTo>
                  <a:pt x="1176" y="635"/>
                </a:lnTo>
                <a:lnTo>
                  <a:pt x="0" y="635"/>
                </a:lnTo>
              </a:path>
            </a:pathLst>
          </a:custGeom>
          <a:noFill/>
          <a:ln w="76200" cap="rnd">
            <a:solidFill>
              <a:srgbClr val="82A5FE"/>
            </a:solidFill>
            <a:round/>
            <a:headEnd type="none" w="sm" len="sm"/>
            <a:tailEnd type="stealth" w="med" len="med"/>
          </a:ln>
        </p:spPr>
        <p:txBody>
          <a:bodyPr/>
          <a:lstStyle/>
          <a:p>
            <a:endParaRPr lang="de-DE"/>
          </a:p>
        </p:txBody>
      </p:sp>
      <p:pic>
        <p:nvPicPr>
          <p:cNvPr id="14351" name="Picture 6"/>
          <p:cNvPicPr>
            <a:picLocks noChangeArrowheads="1"/>
          </p:cNvPicPr>
          <p:nvPr/>
        </p:nvPicPr>
        <p:blipFill>
          <a:blip r:embed="rId6" cstate="print"/>
          <a:srcRect/>
          <a:stretch>
            <a:fillRect/>
          </a:stretch>
        </p:blipFill>
        <p:spPr bwMode="auto">
          <a:xfrm>
            <a:off x="3385039" y="4811727"/>
            <a:ext cx="2145323" cy="1071562"/>
          </a:xfrm>
          <a:prstGeom prst="rect">
            <a:avLst/>
          </a:prstGeom>
          <a:noFill/>
          <a:ln w="9525">
            <a:noFill/>
            <a:miter lim="800000"/>
            <a:headEnd/>
            <a:tailEnd/>
          </a:ln>
        </p:spPr>
      </p:pic>
      <p:sp>
        <p:nvSpPr>
          <p:cNvPr id="14352" name="Rechteck 25"/>
          <p:cNvSpPr>
            <a:spLocks noChangeArrowheads="1"/>
          </p:cNvSpPr>
          <p:nvPr/>
        </p:nvSpPr>
        <p:spPr bwMode="auto">
          <a:xfrm>
            <a:off x="3916974" y="5273818"/>
            <a:ext cx="1159082" cy="369332"/>
          </a:xfrm>
          <a:prstGeom prst="rect">
            <a:avLst/>
          </a:prstGeom>
          <a:noFill/>
          <a:ln w="9525">
            <a:noFill/>
            <a:miter lim="800000"/>
            <a:headEnd/>
            <a:tailEnd/>
          </a:ln>
        </p:spPr>
        <p:txBody>
          <a:bodyPr wrap="square">
            <a:spAutoFit/>
          </a:bodyPr>
          <a:lstStyle/>
          <a:p>
            <a:pPr algn="ctr">
              <a:buClrTx/>
              <a:buFontTx/>
              <a:buNone/>
            </a:pPr>
            <a:r>
              <a:rPr lang="de-DE" dirty="0"/>
              <a:t>Max. 1 </a:t>
            </a:r>
            <a:r>
              <a:rPr lang="de-DE" dirty="0" err="1"/>
              <a:t>PK</a:t>
            </a:r>
            <a:endParaRPr lang="de-DE" dirty="0"/>
          </a:p>
        </p:txBody>
      </p:sp>
    </p:spTree>
    <p:extLst>
      <p:ext uri="{BB962C8B-B14F-4D97-AF65-F5344CB8AC3E}">
        <p14:creationId xmlns:p14="http://schemas.microsoft.com/office/powerpoint/2010/main" val="958489526"/>
      </p:ext>
    </p:extLst>
  </p:cSld>
  <p:clrMapOvr>
    <a:overrideClrMapping bg1="lt1" tx1="dk1" bg2="lt2" tx2="dk2" accent1="accent1" accent2="accent2" accent3="accent3" accent4="accent4" accent5="accent5" accent6="accent6" hlink="hlink" folHlink="folHlink"/>
  </p:clrMapOvr>
  <p:transition>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504" y="3421"/>
            <a:ext cx="5338936" cy="1143000"/>
          </a:xfrm>
          <a:noFill/>
        </p:spPr>
        <p:txBody>
          <a:bodyPr>
            <a:normAutofit fontScale="90000"/>
          </a:bodyPr>
          <a:lstStyle/>
          <a:p>
            <a:pPr algn="l"/>
            <a:r>
              <a:rPr lang="de-DE" sz="2800" dirty="0">
                <a:latin typeface="+mn-lt"/>
              </a:rPr>
              <a:t>Bilinguale Schullaufbahn – Einführungsphase und Qualifikationsphase</a:t>
            </a:r>
          </a:p>
        </p:txBody>
      </p:sp>
      <p:sp>
        <p:nvSpPr>
          <p:cNvPr id="15363" name="Rectangle 3"/>
          <p:cNvSpPr>
            <a:spLocks noGrp="1" noChangeArrowheads="1"/>
          </p:cNvSpPr>
          <p:nvPr>
            <p:ph type="body" idx="1"/>
          </p:nvPr>
        </p:nvSpPr>
        <p:spPr>
          <a:xfrm>
            <a:off x="251520" y="1412776"/>
            <a:ext cx="8549054" cy="4762500"/>
          </a:xfrm>
          <a:noFill/>
        </p:spPr>
        <p:txBody>
          <a:bodyPr/>
          <a:lstStyle/>
          <a:p>
            <a:r>
              <a:rPr lang="de-DE" dirty="0"/>
              <a:t>Erdkunde und Geschichte Englisch ab EF (mind. Eins schriftlich)</a:t>
            </a:r>
          </a:p>
          <a:p>
            <a:r>
              <a:rPr lang="de-DE" dirty="0"/>
              <a:t>Leistungskurs Englisch ab Q</a:t>
            </a:r>
          </a:p>
          <a:p>
            <a:r>
              <a:rPr lang="de-DE" dirty="0"/>
              <a:t>Fortführung eines bilingualen Sachfaches (</a:t>
            </a:r>
            <a:r>
              <a:rPr lang="de-DE" b="1" dirty="0"/>
              <a:t>Geschichte</a:t>
            </a:r>
            <a:r>
              <a:rPr lang="de-DE" dirty="0"/>
              <a:t>) im Grundkurs</a:t>
            </a:r>
          </a:p>
          <a:p>
            <a:r>
              <a:rPr lang="de-DE" dirty="0"/>
              <a:t>bilinguales </a:t>
            </a:r>
            <a:r>
              <a:rPr lang="de-DE" dirty="0" err="1"/>
              <a:t>Sachfach</a:t>
            </a:r>
            <a:r>
              <a:rPr lang="de-DE" dirty="0"/>
              <a:t> (</a:t>
            </a:r>
            <a:r>
              <a:rPr lang="de-DE" b="1" dirty="0"/>
              <a:t>Geschichte)</a:t>
            </a:r>
            <a:r>
              <a:rPr lang="de-DE" dirty="0"/>
              <a:t> ist 3. oder 4. Abiturfach </a:t>
            </a:r>
          </a:p>
          <a:p>
            <a:r>
              <a:rPr lang="de-DE" dirty="0"/>
              <a:t>Abwahl Bilingualer Zweig auch nach der EF möglich-Wechsel in die Gesellschaftswissenschaft</a:t>
            </a:r>
          </a:p>
        </p:txBody>
      </p:sp>
    </p:spTree>
    <p:extLst>
      <p:ext uri="{BB962C8B-B14F-4D97-AF65-F5344CB8AC3E}">
        <p14:creationId xmlns:p14="http://schemas.microsoft.com/office/powerpoint/2010/main" val="11148616"/>
      </p:ext>
    </p:extLst>
  </p:cSld>
  <p:clrMapOvr>
    <a:masterClrMapping/>
  </p:clrMapOvr>
  <p:transition>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D446C-A87F-9677-ACCC-34D2BA656851}"/>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B0496821-B39A-A447-7BE4-262B32F76D60}"/>
              </a:ext>
            </a:extLst>
          </p:cNvPr>
          <p:cNvSpPr>
            <a:spLocks noGrp="1" noChangeArrowheads="1"/>
          </p:cNvSpPr>
          <p:nvPr>
            <p:ph type="title"/>
          </p:nvPr>
        </p:nvSpPr>
        <p:spPr>
          <a:xfrm>
            <a:off x="107504" y="3421"/>
            <a:ext cx="5338936" cy="1143000"/>
          </a:xfrm>
          <a:noFill/>
        </p:spPr>
        <p:txBody>
          <a:bodyPr>
            <a:normAutofit/>
          </a:bodyPr>
          <a:lstStyle/>
          <a:p>
            <a:pPr algn="l"/>
            <a:r>
              <a:rPr lang="de-DE" sz="2800" dirty="0">
                <a:latin typeface="+mn-lt"/>
              </a:rPr>
              <a:t>Bilinguale Schullaufbahn –lohnt sich das? </a:t>
            </a:r>
          </a:p>
        </p:txBody>
      </p:sp>
      <p:sp>
        <p:nvSpPr>
          <p:cNvPr id="15363" name="Rectangle 3">
            <a:extLst>
              <a:ext uri="{FF2B5EF4-FFF2-40B4-BE49-F238E27FC236}">
                <a16:creationId xmlns:a16="http://schemas.microsoft.com/office/drawing/2014/main" id="{97F6C2DC-F3E5-61FC-0D2E-A1854C28C04A}"/>
              </a:ext>
            </a:extLst>
          </p:cNvPr>
          <p:cNvSpPr>
            <a:spLocks noGrp="1" noChangeArrowheads="1"/>
          </p:cNvSpPr>
          <p:nvPr>
            <p:ph type="body" idx="1"/>
          </p:nvPr>
        </p:nvSpPr>
        <p:spPr>
          <a:xfrm>
            <a:off x="251520" y="1412776"/>
            <a:ext cx="8549054" cy="4762500"/>
          </a:xfrm>
          <a:noFill/>
        </p:spPr>
        <p:txBody>
          <a:bodyPr>
            <a:normAutofit fontScale="55000" lnSpcReduction="20000"/>
          </a:bodyPr>
          <a:lstStyle/>
          <a:p>
            <a:r>
              <a:rPr lang="de-DE" sz="4500" dirty="0"/>
              <a:t>Mehr als nur Englisch Deine Chance für Studium &amp; Zukunft</a:t>
            </a:r>
          </a:p>
          <a:p>
            <a:r>
              <a:rPr lang="de-DE" sz="4500" dirty="0"/>
              <a:t>Englisch = Sprache von Studium &amp; Beruf</a:t>
            </a:r>
          </a:p>
          <a:p>
            <a:r>
              <a:rPr lang="de-DE" sz="4500" dirty="0"/>
              <a:t>internationale Perspektiven</a:t>
            </a:r>
          </a:p>
          <a:p>
            <a:r>
              <a:rPr lang="de-DE" sz="4500" dirty="0"/>
              <a:t>sicherer sprechen &amp; diskutieren</a:t>
            </a:r>
          </a:p>
          <a:p>
            <a:r>
              <a:rPr lang="de-DE" sz="4500" dirty="0"/>
              <a:t>Inhalte wirklich verstehen – nicht nur auswendig lernen</a:t>
            </a:r>
          </a:p>
          <a:p>
            <a:endParaRPr lang="de-DE" sz="4500" dirty="0"/>
          </a:p>
          <a:p>
            <a:pPr marL="0" indent="0">
              <a:buNone/>
            </a:pPr>
            <a:r>
              <a:rPr lang="de-DE" sz="4500" b="1" dirty="0"/>
              <a:t>Was bringt dir das konkret?</a:t>
            </a:r>
          </a:p>
          <a:p>
            <a:r>
              <a:rPr lang="de-DE" sz="4500" dirty="0"/>
              <a:t>· mehr Fachwortschatz</a:t>
            </a:r>
          </a:p>
          <a:p>
            <a:r>
              <a:rPr lang="de-DE" sz="4500" dirty="0"/>
              <a:t>· besser argumentieren &amp; präsentieren</a:t>
            </a:r>
          </a:p>
          <a:p>
            <a:r>
              <a:rPr lang="de-DE" sz="4500" dirty="0"/>
              <a:t>· Training für Diskussionen &amp; Analysen</a:t>
            </a:r>
          </a:p>
          <a:p>
            <a:r>
              <a:rPr lang="de-DE" sz="4500" dirty="0"/>
              <a:t>· Vorteil für Studium &amp; Bewerbungen</a:t>
            </a:r>
          </a:p>
          <a:p>
            <a:pPr marL="0" indent="0">
              <a:buNone/>
            </a:pPr>
            <a:br>
              <a:rPr lang="de-DE" dirty="0"/>
            </a:br>
            <a:endParaRPr lang="de-DE" dirty="0"/>
          </a:p>
        </p:txBody>
      </p:sp>
    </p:spTree>
    <p:extLst>
      <p:ext uri="{BB962C8B-B14F-4D97-AF65-F5344CB8AC3E}">
        <p14:creationId xmlns:p14="http://schemas.microsoft.com/office/powerpoint/2010/main" val="2197209330"/>
      </p:ext>
    </p:extLst>
  </p:cSld>
  <p:clrMapOvr>
    <a:masterClrMapping/>
  </p:clrMapOvr>
  <p:transition>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A0872-F7BD-1EB3-CAFB-430E454CB3D3}"/>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0BF03BB9-942F-340B-F703-C7D4DF173EB7}"/>
              </a:ext>
            </a:extLst>
          </p:cNvPr>
          <p:cNvSpPr>
            <a:spLocks noGrp="1" noChangeArrowheads="1"/>
          </p:cNvSpPr>
          <p:nvPr>
            <p:ph type="title"/>
          </p:nvPr>
        </p:nvSpPr>
        <p:spPr>
          <a:xfrm>
            <a:off x="107504" y="3421"/>
            <a:ext cx="5338936" cy="1143000"/>
          </a:xfrm>
          <a:noFill/>
        </p:spPr>
        <p:txBody>
          <a:bodyPr>
            <a:normAutofit/>
          </a:bodyPr>
          <a:lstStyle/>
          <a:p>
            <a:pPr algn="l"/>
            <a:r>
              <a:rPr lang="de-DE" sz="2800" dirty="0">
                <a:latin typeface="+mn-lt"/>
              </a:rPr>
              <a:t>Bilinguale Schullaufbahn –lohnt sich das? </a:t>
            </a:r>
          </a:p>
        </p:txBody>
      </p:sp>
      <p:sp>
        <p:nvSpPr>
          <p:cNvPr id="15363" name="Rectangle 3">
            <a:extLst>
              <a:ext uri="{FF2B5EF4-FFF2-40B4-BE49-F238E27FC236}">
                <a16:creationId xmlns:a16="http://schemas.microsoft.com/office/drawing/2014/main" id="{B225A3E8-C966-D098-AE4A-68C4B1A18D0C}"/>
              </a:ext>
            </a:extLst>
          </p:cNvPr>
          <p:cNvSpPr>
            <a:spLocks noGrp="1" noChangeArrowheads="1"/>
          </p:cNvSpPr>
          <p:nvPr>
            <p:ph type="body" idx="1"/>
          </p:nvPr>
        </p:nvSpPr>
        <p:spPr>
          <a:xfrm>
            <a:off x="251520" y="1412776"/>
            <a:ext cx="8549054" cy="4762500"/>
          </a:xfrm>
          <a:noFill/>
        </p:spPr>
        <p:txBody>
          <a:bodyPr>
            <a:normAutofit/>
          </a:bodyPr>
          <a:lstStyle/>
          <a:p>
            <a:pPr marL="0" indent="0">
              <a:buNone/>
            </a:pPr>
            <a:br>
              <a:rPr lang="de-DE" dirty="0"/>
            </a:br>
            <a:endParaRPr lang="de-DE" dirty="0"/>
          </a:p>
        </p:txBody>
      </p:sp>
      <p:sp>
        <p:nvSpPr>
          <p:cNvPr id="3" name="Textfeld 2">
            <a:extLst>
              <a:ext uri="{FF2B5EF4-FFF2-40B4-BE49-F238E27FC236}">
                <a16:creationId xmlns:a16="http://schemas.microsoft.com/office/drawing/2014/main" id="{7BF14573-E79D-D42D-3734-BB2AECD91C72}"/>
              </a:ext>
            </a:extLst>
          </p:cNvPr>
          <p:cNvSpPr txBox="1"/>
          <p:nvPr/>
        </p:nvSpPr>
        <p:spPr>
          <a:xfrm>
            <a:off x="343426" y="1268760"/>
            <a:ext cx="8261022" cy="4893647"/>
          </a:xfrm>
          <a:prstGeom prst="rect">
            <a:avLst/>
          </a:prstGeom>
          <a:noFill/>
        </p:spPr>
        <p:txBody>
          <a:bodyPr wrap="square">
            <a:spAutoFit/>
          </a:bodyPr>
          <a:lstStyle/>
          <a:p>
            <a:pPr algn="l">
              <a:buNone/>
            </a:pPr>
            <a:r>
              <a:rPr lang="de-DE" sz="2400" b="0" i="0" dirty="0">
                <a:solidFill>
                  <a:srgbClr val="000000"/>
                </a:solidFill>
                <a:effectLst/>
              </a:rPr>
              <a:t>Einstieg ist auch für nicht bilinguale Schülerinnen und Schüler jetzt noch möglich!</a:t>
            </a:r>
          </a:p>
          <a:p>
            <a:pPr marL="342900" indent="-342900" algn="l">
              <a:buFont typeface="Wingdings" panose="05000000000000000000" pitchFamily="2" charset="2"/>
              <a:buChar char="§"/>
            </a:pPr>
            <a:r>
              <a:rPr lang="de-DE" sz="2400" b="0" i="0" dirty="0">
                <a:solidFill>
                  <a:srgbClr val="000000"/>
                </a:solidFill>
                <a:effectLst/>
              </a:rPr>
              <a:t> gute Englischkenntnisse</a:t>
            </a:r>
          </a:p>
          <a:p>
            <a:pPr marL="342900" indent="-342900">
              <a:buFont typeface="Wingdings" panose="05000000000000000000" pitchFamily="2" charset="2"/>
              <a:buChar char="§"/>
            </a:pPr>
            <a:r>
              <a:rPr lang="de-DE" sz="2400" dirty="0">
                <a:solidFill>
                  <a:srgbClr val="000000"/>
                </a:solidFill>
              </a:rPr>
              <a:t>Motivation</a:t>
            </a:r>
          </a:p>
          <a:p>
            <a:pPr marL="342900" indent="-342900">
              <a:buFont typeface="Wingdings" panose="05000000000000000000" pitchFamily="2" charset="2"/>
              <a:buChar char="§"/>
            </a:pPr>
            <a:r>
              <a:rPr lang="de-DE" sz="2400" dirty="0">
                <a:solidFill>
                  <a:srgbClr val="000000"/>
                </a:solidFill>
              </a:rPr>
              <a:t>besonders sinnvoll bei</a:t>
            </a:r>
          </a:p>
          <a:p>
            <a:r>
              <a:rPr lang="de-DE" sz="2400" dirty="0">
                <a:solidFill>
                  <a:srgbClr val="000000"/>
                </a:solidFill>
              </a:rPr>
              <a:t>· Auslandsplänen</a:t>
            </a:r>
          </a:p>
          <a:p>
            <a:r>
              <a:rPr lang="de-DE" sz="2400" dirty="0">
                <a:solidFill>
                  <a:srgbClr val="000000"/>
                </a:solidFill>
              </a:rPr>
              <a:t>· Interesse an internationalem Arbeiten</a:t>
            </a:r>
          </a:p>
          <a:p>
            <a:pPr marL="342900" indent="-342900">
              <a:buFont typeface="Wingdings" panose="05000000000000000000" pitchFamily="2" charset="2"/>
              <a:buChar char="§"/>
            </a:pPr>
            <a:endParaRPr lang="de-DE" sz="2400" dirty="0">
              <a:solidFill>
                <a:srgbClr val="000000"/>
              </a:solidFill>
            </a:endParaRPr>
          </a:p>
          <a:p>
            <a:pPr algn="l">
              <a:buNone/>
            </a:pPr>
            <a:r>
              <a:rPr lang="de-DE" sz="2400" b="1" i="0" dirty="0">
                <a:solidFill>
                  <a:srgbClr val="000000"/>
                </a:solidFill>
                <a:effectLst/>
              </a:rPr>
              <a:t>Was bekommst du am Ende?</a:t>
            </a:r>
          </a:p>
          <a:p>
            <a:pPr marL="342900" indent="-342900" algn="l">
              <a:buFont typeface="Wingdings" panose="05000000000000000000" pitchFamily="2" charset="2"/>
              <a:buChar char="§"/>
            </a:pPr>
            <a:r>
              <a:rPr lang="de-DE" sz="2400" b="0" i="0" dirty="0">
                <a:solidFill>
                  <a:srgbClr val="000000"/>
                </a:solidFill>
                <a:effectLst/>
              </a:rPr>
              <a:t> </a:t>
            </a:r>
            <a:r>
              <a:rPr lang="de-DE" sz="2400" b="0" i="0" dirty="0" err="1">
                <a:solidFill>
                  <a:srgbClr val="000000"/>
                </a:solidFill>
                <a:effectLst/>
              </a:rPr>
              <a:t>Bili</a:t>
            </a:r>
            <a:r>
              <a:rPr lang="de-DE" sz="2400" b="0" i="0" dirty="0">
                <a:solidFill>
                  <a:srgbClr val="000000"/>
                </a:solidFill>
                <a:effectLst/>
              </a:rPr>
              <a:t>-Zertifikat (C1)</a:t>
            </a:r>
          </a:p>
          <a:p>
            <a:pPr marL="342900" indent="-342900" algn="l">
              <a:buFont typeface="Wingdings" panose="05000000000000000000" pitchFamily="2" charset="2"/>
              <a:buChar char="§"/>
            </a:pPr>
            <a:r>
              <a:rPr lang="de-DE" sz="2400" b="0" i="0" dirty="0">
                <a:solidFill>
                  <a:srgbClr val="000000"/>
                </a:solidFill>
                <a:effectLst/>
              </a:rPr>
              <a:t> Zusatz zum Abiturzeugnis</a:t>
            </a:r>
          </a:p>
          <a:p>
            <a:pPr marL="342900" indent="-342900" algn="l">
              <a:buFont typeface="Wingdings" panose="05000000000000000000" pitchFamily="2" charset="2"/>
              <a:buChar char="§"/>
            </a:pPr>
            <a:r>
              <a:rPr lang="de-DE" sz="2400" b="0" i="0" dirty="0">
                <a:solidFill>
                  <a:srgbClr val="000000"/>
                </a:solidFill>
                <a:effectLst/>
              </a:rPr>
              <a:t>Vorteil bei Studium &amp; Bewerbung</a:t>
            </a:r>
          </a:p>
          <a:p>
            <a:pPr marL="342900" indent="-342900" algn="l">
              <a:buFont typeface="Wingdings" panose="05000000000000000000" pitchFamily="2" charset="2"/>
              <a:buChar char="§"/>
            </a:pPr>
            <a:r>
              <a:rPr lang="de-DE" sz="2400" b="0" i="0" dirty="0">
                <a:solidFill>
                  <a:srgbClr val="000000"/>
                </a:solidFill>
                <a:effectLst/>
              </a:rPr>
              <a:t>evtl. </a:t>
            </a:r>
            <a:r>
              <a:rPr lang="de-DE" sz="2400" b="0" i="0" dirty="0" err="1">
                <a:solidFill>
                  <a:srgbClr val="000000"/>
                </a:solidFill>
                <a:effectLst/>
              </a:rPr>
              <a:t>CertiLingua</a:t>
            </a:r>
            <a:endParaRPr lang="de-DE" sz="2400" b="0" i="0" dirty="0">
              <a:solidFill>
                <a:srgbClr val="000000"/>
              </a:solidFill>
              <a:effectLst/>
            </a:endParaRPr>
          </a:p>
        </p:txBody>
      </p:sp>
    </p:spTree>
    <p:extLst>
      <p:ext uri="{BB962C8B-B14F-4D97-AF65-F5344CB8AC3E}">
        <p14:creationId xmlns:p14="http://schemas.microsoft.com/office/powerpoint/2010/main" val="4056091202"/>
      </p:ext>
    </p:extLst>
  </p:cSld>
  <p:clrMapOvr>
    <a:masterClrMapping/>
  </p:clrMapOvr>
  <p:transition>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8581"/>
            <a:ext cx="6183923" cy="980728"/>
          </a:xfrm>
          <a:noFill/>
        </p:spPr>
        <p:txBody>
          <a:bodyPr>
            <a:normAutofit/>
          </a:bodyPr>
          <a:lstStyle/>
          <a:p>
            <a:r>
              <a:rPr lang="de-DE" sz="2800" dirty="0">
                <a:latin typeface="+mn-lt"/>
              </a:rPr>
              <a:t>Die 4 Abiturfächer </a:t>
            </a:r>
            <a:br>
              <a:rPr lang="de-DE" sz="2800" dirty="0">
                <a:latin typeface="+mn-lt"/>
              </a:rPr>
            </a:br>
            <a:r>
              <a:rPr lang="de-DE" sz="2800" dirty="0">
                <a:latin typeface="+mn-lt"/>
              </a:rPr>
              <a:t>Grundbedingungen</a:t>
            </a:r>
          </a:p>
        </p:txBody>
      </p:sp>
      <p:sp>
        <p:nvSpPr>
          <p:cNvPr id="16387" name="Rectangle 3"/>
          <p:cNvSpPr>
            <a:spLocks noChangeArrowheads="1"/>
          </p:cNvSpPr>
          <p:nvPr/>
        </p:nvSpPr>
        <p:spPr bwMode="auto">
          <a:xfrm>
            <a:off x="268803" y="1445177"/>
            <a:ext cx="2954215" cy="1197764"/>
          </a:xfrm>
          <a:prstGeom prst="rect">
            <a:avLst/>
          </a:prstGeom>
          <a:noFill/>
          <a:ln w="12700">
            <a:solidFill>
              <a:schemeClr val="tx1"/>
            </a:solidFill>
            <a:miter lim="800000"/>
            <a:headEnd/>
            <a:tailEnd/>
          </a:ln>
        </p:spPr>
        <p:txBody>
          <a:bodyPr lIns="90488" tIns="44450" rIns="90488" bIns="44450">
            <a:spAutoFit/>
          </a:bodyPr>
          <a:lstStyle/>
          <a:p>
            <a:pPr>
              <a:buClrTx/>
              <a:buFontTx/>
              <a:buNone/>
            </a:pPr>
            <a:r>
              <a:rPr lang="de-DE"/>
              <a:t>Unter den Abiturfächern sind </a:t>
            </a:r>
            <a:r>
              <a:rPr lang="de-DE" b="1"/>
              <a:t>zwei </a:t>
            </a:r>
            <a:r>
              <a:rPr lang="de-DE"/>
              <a:t> der Fächer:</a:t>
            </a:r>
            <a:br>
              <a:rPr lang="de-DE"/>
            </a:br>
            <a:r>
              <a:rPr lang="de-DE"/>
              <a:t>D, M und Fremdsprache.</a:t>
            </a:r>
          </a:p>
          <a:p>
            <a:pPr>
              <a:buClrTx/>
              <a:buFontTx/>
              <a:buNone/>
            </a:pPr>
            <a:endParaRPr lang="de-DE" sz="1800"/>
          </a:p>
        </p:txBody>
      </p:sp>
      <p:sp>
        <p:nvSpPr>
          <p:cNvPr id="16388" name="Rectangle 4"/>
          <p:cNvSpPr>
            <a:spLocks noChangeArrowheads="1"/>
          </p:cNvSpPr>
          <p:nvPr/>
        </p:nvSpPr>
        <p:spPr bwMode="auto">
          <a:xfrm>
            <a:off x="6049107" y="1445177"/>
            <a:ext cx="2954215" cy="1659429"/>
          </a:xfrm>
          <a:prstGeom prst="rect">
            <a:avLst/>
          </a:prstGeom>
          <a:noFill/>
          <a:ln w="12700">
            <a:solidFill>
              <a:schemeClr val="tx1"/>
            </a:solidFill>
            <a:miter lim="800000"/>
            <a:headEnd/>
            <a:tailEnd/>
          </a:ln>
        </p:spPr>
        <p:txBody>
          <a:bodyPr lIns="90488" tIns="44450" rIns="90488" bIns="44450">
            <a:spAutoFit/>
          </a:bodyPr>
          <a:lstStyle/>
          <a:p>
            <a:pPr>
              <a:buClrTx/>
              <a:buFontTx/>
              <a:buNone/>
            </a:pPr>
            <a:r>
              <a:rPr lang="de-DE" dirty="0"/>
              <a:t>Die 4 Abiturfächer müssen die 3 Aufgabenfelder abdecken.</a:t>
            </a:r>
          </a:p>
          <a:p>
            <a:pPr>
              <a:buClrTx/>
              <a:buFontTx/>
              <a:buNone/>
            </a:pPr>
            <a:r>
              <a:rPr lang="de-DE" sz="1600" b="1" dirty="0"/>
              <a:t>(Aufgabenfeld 1 kann nur durch D oder eine Fremdsprache repräsentiert werden.)</a:t>
            </a:r>
          </a:p>
        </p:txBody>
      </p:sp>
      <p:sp>
        <p:nvSpPr>
          <p:cNvPr id="16389" name="Rectangle 5"/>
          <p:cNvSpPr>
            <a:spLocks noChangeArrowheads="1"/>
          </p:cNvSpPr>
          <p:nvPr/>
        </p:nvSpPr>
        <p:spPr bwMode="auto">
          <a:xfrm>
            <a:off x="299093" y="4712718"/>
            <a:ext cx="5627077" cy="612988"/>
          </a:xfrm>
          <a:prstGeom prst="rect">
            <a:avLst/>
          </a:prstGeom>
          <a:noFill/>
          <a:ln w="12700">
            <a:solidFill>
              <a:schemeClr val="tx1"/>
            </a:solidFill>
            <a:miter lim="800000"/>
            <a:headEnd/>
            <a:tailEnd/>
          </a:ln>
        </p:spPr>
        <p:txBody>
          <a:bodyPr lIns="90488" tIns="44450" rIns="90488" bIns="44450">
            <a:spAutoFit/>
          </a:bodyPr>
          <a:lstStyle/>
          <a:p>
            <a:r>
              <a:rPr lang="de-DE" dirty="0"/>
              <a:t>Religion kann das 2. Aufgabenfeld abdecken.</a:t>
            </a:r>
            <a:br>
              <a:rPr lang="de-DE" dirty="0"/>
            </a:br>
            <a:r>
              <a:rPr lang="de-DE" sz="1600" dirty="0"/>
              <a:t>Ist Philosophie Ersatzfach für Religion, dann kein Abiturfach</a:t>
            </a:r>
          </a:p>
        </p:txBody>
      </p:sp>
      <p:pic>
        <p:nvPicPr>
          <p:cNvPr id="16390" name="Picture 6"/>
          <p:cNvPicPr>
            <a:picLocks noChangeArrowheads="1"/>
          </p:cNvPicPr>
          <p:nvPr/>
        </p:nvPicPr>
        <p:blipFill>
          <a:blip r:embed="rId3" cstate="print"/>
          <a:srcRect/>
          <a:stretch>
            <a:fillRect/>
          </a:stretch>
        </p:blipFill>
        <p:spPr bwMode="auto">
          <a:xfrm>
            <a:off x="3451067" y="1052736"/>
            <a:ext cx="2426677" cy="3695700"/>
          </a:xfrm>
          <a:prstGeom prst="rect">
            <a:avLst/>
          </a:prstGeom>
          <a:noFill/>
          <a:ln w="9525">
            <a:noFill/>
            <a:miter lim="800000"/>
            <a:headEnd/>
            <a:tailEnd/>
          </a:ln>
        </p:spPr>
      </p:pic>
      <p:pic>
        <p:nvPicPr>
          <p:cNvPr id="16391" name="Picture 7"/>
          <p:cNvPicPr>
            <a:picLocks noChangeArrowheads="1"/>
          </p:cNvPicPr>
          <p:nvPr/>
        </p:nvPicPr>
        <p:blipFill>
          <a:blip r:embed="rId4" cstate="print"/>
          <a:srcRect/>
          <a:stretch>
            <a:fillRect/>
          </a:stretch>
        </p:blipFill>
        <p:spPr bwMode="auto">
          <a:xfrm>
            <a:off x="3651825" y="3719736"/>
            <a:ext cx="2085242" cy="876300"/>
          </a:xfrm>
          <a:prstGeom prst="rect">
            <a:avLst/>
          </a:prstGeom>
          <a:noFill/>
          <a:ln w="9525">
            <a:noFill/>
            <a:miter lim="800000"/>
            <a:headEnd/>
            <a:tailEnd/>
          </a:ln>
        </p:spPr>
      </p:pic>
      <p:pic>
        <p:nvPicPr>
          <p:cNvPr id="16392" name="Picture 8"/>
          <p:cNvPicPr>
            <a:picLocks noChangeArrowheads="1"/>
          </p:cNvPicPr>
          <p:nvPr/>
        </p:nvPicPr>
        <p:blipFill>
          <a:blip r:embed="rId5" cstate="print"/>
          <a:srcRect/>
          <a:stretch>
            <a:fillRect/>
          </a:stretch>
        </p:blipFill>
        <p:spPr bwMode="auto">
          <a:xfrm>
            <a:off x="3651825" y="2957736"/>
            <a:ext cx="2085242" cy="876300"/>
          </a:xfrm>
          <a:prstGeom prst="rect">
            <a:avLst/>
          </a:prstGeom>
          <a:noFill/>
          <a:ln w="9525">
            <a:noFill/>
            <a:miter lim="800000"/>
            <a:headEnd/>
            <a:tailEnd/>
          </a:ln>
        </p:spPr>
      </p:pic>
      <p:pic>
        <p:nvPicPr>
          <p:cNvPr id="16393" name="Picture 9"/>
          <p:cNvPicPr>
            <a:picLocks noChangeArrowheads="1"/>
          </p:cNvPicPr>
          <p:nvPr/>
        </p:nvPicPr>
        <p:blipFill>
          <a:blip r:embed="rId6" cstate="print"/>
          <a:srcRect/>
          <a:stretch>
            <a:fillRect/>
          </a:stretch>
        </p:blipFill>
        <p:spPr bwMode="auto">
          <a:xfrm>
            <a:off x="3651825" y="2195736"/>
            <a:ext cx="2085242" cy="876300"/>
          </a:xfrm>
          <a:prstGeom prst="rect">
            <a:avLst/>
          </a:prstGeom>
          <a:noFill/>
          <a:ln w="9525">
            <a:noFill/>
            <a:miter lim="800000"/>
            <a:headEnd/>
            <a:tailEnd/>
          </a:ln>
        </p:spPr>
      </p:pic>
      <p:pic>
        <p:nvPicPr>
          <p:cNvPr id="16394" name="Picture 10"/>
          <p:cNvPicPr>
            <a:picLocks noChangeArrowheads="1"/>
          </p:cNvPicPr>
          <p:nvPr/>
        </p:nvPicPr>
        <p:blipFill>
          <a:blip r:embed="rId7" cstate="print"/>
          <a:srcRect/>
          <a:stretch>
            <a:fillRect/>
          </a:stretch>
        </p:blipFill>
        <p:spPr bwMode="auto">
          <a:xfrm>
            <a:off x="3651825" y="1433736"/>
            <a:ext cx="2085242" cy="876300"/>
          </a:xfrm>
          <a:prstGeom prst="rect">
            <a:avLst/>
          </a:prstGeom>
          <a:noFill/>
          <a:ln w="9525">
            <a:noFill/>
            <a:miter lim="800000"/>
            <a:headEnd/>
            <a:tailEnd/>
          </a:ln>
        </p:spPr>
      </p:pic>
      <p:sp>
        <p:nvSpPr>
          <p:cNvPr id="16395" name="Rectangle 11"/>
          <p:cNvSpPr>
            <a:spLocks noChangeArrowheads="1"/>
          </p:cNvSpPr>
          <p:nvPr/>
        </p:nvSpPr>
        <p:spPr bwMode="auto">
          <a:xfrm>
            <a:off x="3792502" y="1668686"/>
            <a:ext cx="1844919" cy="459100"/>
          </a:xfrm>
          <a:prstGeom prst="rect">
            <a:avLst/>
          </a:prstGeom>
          <a:noFill/>
          <a:ln w="9525">
            <a:noFill/>
            <a:miter lim="800000"/>
            <a:headEnd/>
            <a:tailEnd/>
          </a:ln>
        </p:spPr>
        <p:txBody>
          <a:bodyPr lIns="90488" tIns="44450" rIns="90488" bIns="44450">
            <a:spAutoFit/>
          </a:bodyPr>
          <a:lstStyle/>
          <a:p>
            <a:pPr algn="ctr">
              <a:buClrTx/>
              <a:buFontTx/>
              <a:buNone/>
            </a:pPr>
            <a:r>
              <a:rPr lang="de-DE" sz="2400"/>
              <a:t>1. Fach = LK</a:t>
            </a:r>
          </a:p>
        </p:txBody>
      </p:sp>
      <p:sp>
        <p:nvSpPr>
          <p:cNvPr id="16396" name="Rectangle 12"/>
          <p:cNvSpPr>
            <a:spLocks noChangeArrowheads="1"/>
          </p:cNvSpPr>
          <p:nvPr/>
        </p:nvSpPr>
        <p:spPr bwMode="auto">
          <a:xfrm>
            <a:off x="3792502" y="2430686"/>
            <a:ext cx="1844919" cy="459100"/>
          </a:xfrm>
          <a:prstGeom prst="rect">
            <a:avLst/>
          </a:prstGeom>
          <a:noFill/>
          <a:ln w="9525">
            <a:noFill/>
            <a:miter lim="800000"/>
            <a:headEnd/>
            <a:tailEnd/>
          </a:ln>
        </p:spPr>
        <p:txBody>
          <a:bodyPr lIns="90488" tIns="44450" rIns="90488" bIns="44450">
            <a:spAutoFit/>
          </a:bodyPr>
          <a:lstStyle/>
          <a:p>
            <a:pPr algn="ctr">
              <a:buClrTx/>
              <a:buFontTx/>
              <a:buNone/>
            </a:pPr>
            <a:r>
              <a:rPr lang="de-DE" sz="2400"/>
              <a:t>2. Fach = LK</a:t>
            </a:r>
          </a:p>
        </p:txBody>
      </p:sp>
      <p:sp>
        <p:nvSpPr>
          <p:cNvPr id="16397" name="Rectangle 13"/>
          <p:cNvSpPr>
            <a:spLocks noChangeArrowheads="1"/>
          </p:cNvSpPr>
          <p:nvPr/>
        </p:nvSpPr>
        <p:spPr bwMode="auto">
          <a:xfrm>
            <a:off x="3792502" y="3192686"/>
            <a:ext cx="1844919" cy="459100"/>
          </a:xfrm>
          <a:prstGeom prst="rect">
            <a:avLst/>
          </a:prstGeom>
          <a:noFill/>
          <a:ln w="9525">
            <a:noFill/>
            <a:miter lim="800000"/>
            <a:headEnd/>
            <a:tailEnd/>
          </a:ln>
        </p:spPr>
        <p:txBody>
          <a:bodyPr lIns="90488" tIns="44450" rIns="90488" bIns="44450">
            <a:spAutoFit/>
          </a:bodyPr>
          <a:lstStyle/>
          <a:p>
            <a:pPr algn="ctr">
              <a:buClrTx/>
              <a:buFontTx/>
              <a:buNone/>
            </a:pPr>
            <a:r>
              <a:rPr lang="de-DE" sz="2400"/>
              <a:t>3. Fach = GK</a:t>
            </a:r>
          </a:p>
        </p:txBody>
      </p:sp>
      <p:sp>
        <p:nvSpPr>
          <p:cNvPr id="16398" name="Rectangle 14"/>
          <p:cNvSpPr>
            <a:spLocks noChangeArrowheads="1"/>
          </p:cNvSpPr>
          <p:nvPr/>
        </p:nvSpPr>
        <p:spPr bwMode="auto">
          <a:xfrm>
            <a:off x="3792502" y="3878486"/>
            <a:ext cx="1844919" cy="459100"/>
          </a:xfrm>
          <a:prstGeom prst="rect">
            <a:avLst/>
          </a:prstGeom>
          <a:noFill/>
          <a:ln w="9525">
            <a:noFill/>
            <a:miter lim="800000"/>
            <a:headEnd/>
            <a:tailEnd/>
          </a:ln>
        </p:spPr>
        <p:txBody>
          <a:bodyPr lIns="90488" tIns="44450" rIns="90488" bIns="44450">
            <a:spAutoFit/>
          </a:bodyPr>
          <a:lstStyle/>
          <a:p>
            <a:pPr algn="ctr">
              <a:buClrTx/>
              <a:buFontTx/>
              <a:buNone/>
            </a:pPr>
            <a:r>
              <a:rPr lang="de-DE" sz="2400"/>
              <a:t>4. Fach = GK</a:t>
            </a:r>
          </a:p>
        </p:txBody>
      </p:sp>
      <p:sp>
        <p:nvSpPr>
          <p:cNvPr id="16399" name="Rectangle 15"/>
          <p:cNvSpPr>
            <a:spLocks noChangeArrowheads="1"/>
          </p:cNvSpPr>
          <p:nvPr/>
        </p:nvSpPr>
        <p:spPr bwMode="auto">
          <a:xfrm>
            <a:off x="3988864" y="4259487"/>
            <a:ext cx="1367203" cy="274434"/>
          </a:xfrm>
          <a:prstGeom prst="rect">
            <a:avLst/>
          </a:prstGeom>
          <a:noFill/>
          <a:ln w="9525">
            <a:noFill/>
            <a:miter lim="800000"/>
            <a:headEnd/>
            <a:tailEnd/>
          </a:ln>
        </p:spPr>
        <p:txBody>
          <a:bodyPr lIns="90488" tIns="44450" rIns="90488" bIns="44450">
            <a:spAutoFit/>
          </a:bodyPr>
          <a:lstStyle/>
          <a:p>
            <a:pPr>
              <a:buClrTx/>
              <a:buFontTx/>
              <a:buNone/>
            </a:pPr>
            <a:r>
              <a:rPr lang="de-DE" sz="1200"/>
              <a:t>Mündliche Prüfung</a:t>
            </a:r>
          </a:p>
        </p:txBody>
      </p:sp>
      <p:pic>
        <p:nvPicPr>
          <p:cNvPr id="16400" name="Picture 16"/>
          <p:cNvPicPr>
            <a:picLocks noChangeArrowheads="1"/>
          </p:cNvPicPr>
          <p:nvPr/>
        </p:nvPicPr>
        <p:blipFill>
          <a:blip r:embed="rId8" cstate="print"/>
          <a:srcRect/>
          <a:stretch>
            <a:fillRect/>
          </a:stretch>
        </p:blipFill>
        <p:spPr bwMode="auto">
          <a:xfrm>
            <a:off x="6053590" y="3414936"/>
            <a:ext cx="2708031" cy="3238500"/>
          </a:xfrm>
          <a:prstGeom prst="rect">
            <a:avLst/>
          </a:prstGeom>
          <a:noFill/>
          <a:ln w="9525">
            <a:noFill/>
            <a:miter lim="800000"/>
            <a:headEnd/>
            <a:tailEnd/>
          </a:ln>
        </p:spPr>
      </p:pic>
      <p:pic>
        <p:nvPicPr>
          <p:cNvPr id="16401" name="Picture 17"/>
          <p:cNvPicPr>
            <a:picLocks noChangeArrowheads="1"/>
          </p:cNvPicPr>
          <p:nvPr/>
        </p:nvPicPr>
        <p:blipFill>
          <a:blip r:embed="rId9" cstate="print"/>
          <a:srcRect/>
          <a:stretch>
            <a:fillRect/>
          </a:stretch>
        </p:blipFill>
        <p:spPr bwMode="auto">
          <a:xfrm>
            <a:off x="6194267" y="5777137"/>
            <a:ext cx="2426677" cy="785813"/>
          </a:xfrm>
          <a:prstGeom prst="rect">
            <a:avLst/>
          </a:prstGeom>
          <a:noFill/>
          <a:ln w="9525">
            <a:noFill/>
            <a:miter lim="800000"/>
            <a:headEnd/>
            <a:tailEnd/>
          </a:ln>
        </p:spPr>
      </p:pic>
      <p:pic>
        <p:nvPicPr>
          <p:cNvPr id="16402" name="Picture 18"/>
          <p:cNvPicPr>
            <a:picLocks noChangeArrowheads="1"/>
          </p:cNvPicPr>
          <p:nvPr/>
        </p:nvPicPr>
        <p:blipFill>
          <a:blip r:embed="rId10" cstate="print"/>
          <a:srcRect/>
          <a:stretch>
            <a:fillRect/>
          </a:stretch>
        </p:blipFill>
        <p:spPr bwMode="auto">
          <a:xfrm>
            <a:off x="6194267" y="5091337"/>
            <a:ext cx="2426677" cy="785813"/>
          </a:xfrm>
          <a:prstGeom prst="rect">
            <a:avLst/>
          </a:prstGeom>
          <a:noFill/>
          <a:ln w="9525">
            <a:noFill/>
            <a:miter lim="800000"/>
            <a:headEnd/>
            <a:tailEnd/>
          </a:ln>
        </p:spPr>
      </p:pic>
      <p:pic>
        <p:nvPicPr>
          <p:cNvPr id="16403" name="Picture 19"/>
          <p:cNvPicPr>
            <a:picLocks noChangeArrowheads="1"/>
          </p:cNvPicPr>
          <p:nvPr/>
        </p:nvPicPr>
        <p:blipFill>
          <a:blip r:embed="rId11" cstate="print"/>
          <a:srcRect/>
          <a:stretch>
            <a:fillRect/>
          </a:stretch>
        </p:blipFill>
        <p:spPr bwMode="auto">
          <a:xfrm>
            <a:off x="6194267" y="4405537"/>
            <a:ext cx="2426677" cy="785813"/>
          </a:xfrm>
          <a:prstGeom prst="rect">
            <a:avLst/>
          </a:prstGeom>
          <a:noFill/>
          <a:ln w="9525">
            <a:noFill/>
            <a:miter lim="800000"/>
            <a:headEnd/>
            <a:tailEnd/>
          </a:ln>
        </p:spPr>
      </p:pic>
      <p:pic>
        <p:nvPicPr>
          <p:cNvPr id="16404" name="Picture 20"/>
          <p:cNvPicPr>
            <a:picLocks noChangeArrowheads="1"/>
          </p:cNvPicPr>
          <p:nvPr/>
        </p:nvPicPr>
        <p:blipFill>
          <a:blip r:embed="rId12" cstate="print"/>
          <a:srcRect/>
          <a:stretch>
            <a:fillRect/>
          </a:stretch>
        </p:blipFill>
        <p:spPr bwMode="auto">
          <a:xfrm>
            <a:off x="6194267" y="3719737"/>
            <a:ext cx="2426677" cy="785813"/>
          </a:xfrm>
          <a:prstGeom prst="rect">
            <a:avLst/>
          </a:prstGeom>
          <a:noFill/>
          <a:ln w="9525">
            <a:noFill/>
            <a:miter lim="800000"/>
            <a:headEnd/>
            <a:tailEnd/>
          </a:ln>
        </p:spPr>
      </p:pic>
      <p:sp>
        <p:nvSpPr>
          <p:cNvPr id="16405" name="Rectangle 21"/>
          <p:cNvSpPr>
            <a:spLocks noChangeArrowheads="1"/>
          </p:cNvSpPr>
          <p:nvPr/>
        </p:nvSpPr>
        <p:spPr bwMode="auto">
          <a:xfrm>
            <a:off x="6481482" y="3954687"/>
            <a:ext cx="2110154" cy="366767"/>
          </a:xfrm>
          <a:prstGeom prst="rect">
            <a:avLst/>
          </a:prstGeom>
          <a:noFill/>
          <a:ln w="9525">
            <a:noFill/>
            <a:miter lim="800000"/>
            <a:headEnd/>
            <a:tailEnd/>
          </a:ln>
        </p:spPr>
        <p:txBody>
          <a:bodyPr lIns="90488" tIns="44450" rIns="90488" bIns="44450">
            <a:spAutoFit/>
          </a:bodyPr>
          <a:lstStyle/>
          <a:p>
            <a:pPr>
              <a:buClrTx/>
              <a:buFontTx/>
              <a:buNone/>
            </a:pPr>
            <a:r>
              <a:rPr lang="de-DE"/>
              <a:t>1. Aufgabenfeld</a:t>
            </a:r>
          </a:p>
        </p:txBody>
      </p:sp>
      <p:sp>
        <p:nvSpPr>
          <p:cNvPr id="16406" name="Rectangle 22"/>
          <p:cNvSpPr>
            <a:spLocks noChangeArrowheads="1"/>
          </p:cNvSpPr>
          <p:nvPr/>
        </p:nvSpPr>
        <p:spPr bwMode="auto">
          <a:xfrm>
            <a:off x="6481482" y="4640487"/>
            <a:ext cx="2110154" cy="366767"/>
          </a:xfrm>
          <a:prstGeom prst="rect">
            <a:avLst/>
          </a:prstGeom>
          <a:noFill/>
          <a:ln w="9525">
            <a:noFill/>
            <a:miter lim="800000"/>
            <a:headEnd/>
            <a:tailEnd/>
          </a:ln>
        </p:spPr>
        <p:txBody>
          <a:bodyPr lIns="90488" tIns="44450" rIns="90488" bIns="44450">
            <a:spAutoFit/>
          </a:bodyPr>
          <a:lstStyle/>
          <a:p>
            <a:pPr>
              <a:buClrTx/>
              <a:buFontTx/>
              <a:buNone/>
            </a:pPr>
            <a:r>
              <a:rPr lang="de-DE"/>
              <a:t>2. Aufgabenfeld</a:t>
            </a:r>
          </a:p>
        </p:txBody>
      </p:sp>
      <p:sp>
        <p:nvSpPr>
          <p:cNvPr id="16407" name="Rectangle 23"/>
          <p:cNvSpPr>
            <a:spLocks noChangeArrowheads="1"/>
          </p:cNvSpPr>
          <p:nvPr/>
        </p:nvSpPr>
        <p:spPr bwMode="auto">
          <a:xfrm>
            <a:off x="6481482" y="5326287"/>
            <a:ext cx="2110154" cy="366767"/>
          </a:xfrm>
          <a:prstGeom prst="rect">
            <a:avLst/>
          </a:prstGeom>
          <a:noFill/>
          <a:ln w="9525">
            <a:noFill/>
            <a:miter lim="800000"/>
            <a:headEnd/>
            <a:tailEnd/>
          </a:ln>
        </p:spPr>
        <p:txBody>
          <a:bodyPr lIns="90488" tIns="44450" rIns="90488" bIns="44450">
            <a:spAutoFit/>
          </a:bodyPr>
          <a:lstStyle/>
          <a:p>
            <a:pPr>
              <a:buClrTx/>
              <a:buFontTx/>
              <a:buNone/>
            </a:pPr>
            <a:r>
              <a:rPr lang="de-DE"/>
              <a:t>3. Aufgabenfeld</a:t>
            </a:r>
          </a:p>
        </p:txBody>
      </p:sp>
      <p:sp>
        <p:nvSpPr>
          <p:cNvPr id="16408" name="Rectangle 24"/>
          <p:cNvSpPr>
            <a:spLocks noChangeArrowheads="1"/>
          </p:cNvSpPr>
          <p:nvPr/>
        </p:nvSpPr>
        <p:spPr bwMode="auto">
          <a:xfrm>
            <a:off x="6411144" y="6012087"/>
            <a:ext cx="2110154" cy="366767"/>
          </a:xfrm>
          <a:prstGeom prst="rect">
            <a:avLst/>
          </a:prstGeom>
          <a:noFill/>
          <a:ln w="9525">
            <a:noFill/>
            <a:miter lim="800000"/>
            <a:headEnd/>
            <a:tailEnd/>
          </a:ln>
        </p:spPr>
        <p:txBody>
          <a:bodyPr lIns="90488" tIns="44450" rIns="90488" bIns="44450">
            <a:spAutoFit/>
          </a:bodyPr>
          <a:lstStyle/>
          <a:p>
            <a:pPr>
              <a:buClrTx/>
              <a:buFontTx/>
              <a:buNone/>
            </a:pPr>
            <a:r>
              <a:rPr lang="de-DE"/>
              <a:t>Beliebiges Fach</a:t>
            </a:r>
          </a:p>
        </p:txBody>
      </p:sp>
    </p:spTree>
    <p:extLst>
      <p:ext uri="{BB962C8B-B14F-4D97-AF65-F5344CB8AC3E}">
        <p14:creationId xmlns:p14="http://schemas.microsoft.com/office/powerpoint/2010/main" val="50627839"/>
      </p:ext>
    </p:extLst>
  </p:cSld>
  <p:clrMapOvr>
    <a:masterClrMapping/>
  </p:clrMapOvr>
  <p:transition>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178532" y="201928"/>
            <a:ext cx="4824536" cy="642622"/>
          </a:xfrm>
        </p:spPr>
        <p:txBody>
          <a:bodyPr>
            <a:normAutofit/>
          </a:bodyPr>
          <a:lstStyle/>
          <a:p>
            <a:r>
              <a:rPr lang="de-DE" sz="3200" dirty="0">
                <a:latin typeface="+mn-lt"/>
                <a:ea typeface="+mn-ea"/>
                <a:cs typeface="+mn-cs"/>
              </a:rPr>
              <a:t>Abiturfachkombinationen</a:t>
            </a:r>
          </a:p>
        </p:txBody>
      </p:sp>
      <p:sp>
        <p:nvSpPr>
          <p:cNvPr id="3" name="Rectangle 3"/>
          <p:cNvSpPr txBox="1">
            <a:spLocks noChangeArrowheads="1"/>
          </p:cNvSpPr>
          <p:nvPr/>
        </p:nvSpPr>
        <p:spPr>
          <a:xfrm>
            <a:off x="297474" y="1219200"/>
            <a:ext cx="8549054" cy="4762500"/>
          </a:xfrm>
          <a:prstGeom prst="rect">
            <a:avLst/>
          </a:prstGeom>
          <a:noFill/>
        </p:spPr>
        <p:txBody>
          <a:bodyPr/>
          <a:lstStyle/>
          <a:p>
            <a:pPr marL="342900" indent="-342900" defTabSz="762000">
              <a:defRPr/>
            </a:pPr>
            <a:r>
              <a:rPr lang="de-DE" sz="2400" kern="0" dirty="0">
                <a:latin typeface="+mn-lt"/>
              </a:rPr>
              <a:t>Folgende </a:t>
            </a:r>
            <a:r>
              <a:rPr lang="de-DE" sz="2400" b="1" kern="0" dirty="0">
                <a:latin typeface="+mn-lt"/>
              </a:rPr>
              <a:t>Abiturfachkombinationen</a:t>
            </a:r>
            <a:r>
              <a:rPr lang="de-DE" sz="2400" kern="0" dirty="0">
                <a:latin typeface="+mn-lt"/>
              </a:rPr>
              <a:t> sind unabhängig von der Wahl als Leistungskurs oder Grundkurs </a:t>
            </a:r>
            <a:r>
              <a:rPr lang="de-DE" sz="2400" b="1" kern="0" dirty="0">
                <a:solidFill>
                  <a:srgbClr val="B50F0F"/>
                </a:solidFill>
                <a:latin typeface="+mn-lt"/>
              </a:rPr>
              <a:t>ausgeschlossen</a:t>
            </a:r>
            <a:r>
              <a:rPr lang="de-DE" sz="2400" b="1" kern="0" dirty="0">
                <a:latin typeface="+mn-lt"/>
              </a:rPr>
              <a:t>:</a:t>
            </a:r>
            <a:br>
              <a:rPr lang="de-DE" sz="2400" kern="0" dirty="0">
                <a:latin typeface="+mn-lt"/>
              </a:rPr>
            </a:br>
            <a:endParaRPr lang="de-DE" sz="2400" kern="0" dirty="0">
              <a:latin typeface="+mn-lt"/>
            </a:endParaRPr>
          </a:p>
          <a:p>
            <a:pPr marL="933450" lvl="1" indent="-361950" defTabSz="762000">
              <a:spcBef>
                <a:spcPct val="30000"/>
              </a:spcBef>
              <a:buSzPct val="80000"/>
              <a:buFont typeface="Wingdings" pitchFamily="2" charset="2"/>
              <a:buChar char="è"/>
              <a:defRPr/>
            </a:pPr>
            <a:r>
              <a:rPr lang="de-DE" sz="2400" kern="0" dirty="0">
                <a:latin typeface="+mn-lt"/>
              </a:rPr>
              <a:t>Die Wahl von zwei Naturwissenschaften</a:t>
            </a:r>
          </a:p>
          <a:p>
            <a:pPr marL="933450" lvl="1" indent="-361950" defTabSz="762000">
              <a:spcBef>
                <a:spcPct val="30000"/>
              </a:spcBef>
              <a:buSzPct val="80000"/>
              <a:buFont typeface="Wingdings" pitchFamily="2" charset="2"/>
              <a:buChar char="è"/>
              <a:defRPr/>
            </a:pPr>
            <a:r>
              <a:rPr lang="de-DE" sz="2400" kern="0" dirty="0">
                <a:latin typeface="+mn-lt"/>
              </a:rPr>
              <a:t>Die Wahl von Naturwissenschaft und Kunst oder Musik</a:t>
            </a:r>
            <a:br>
              <a:rPr lang="de-DE" sz="2400" kern="0" dirty="0">
                <a:latin typeface="+mn-lt"/>
              </a:rPr>
            </a:br>
            <a:endParaRPr lang="de-DE" sz="2400" kern="0" dirty="0">
              <a:latin typeface="+mn-lt"/>
            </a:endParaRPr>
          </a:p>
          <a:p>
            <a:pPr marL="342900" indent="-342900" defTabSz="762000">
              <a:defRPr/>
            </a:pPr>
            <a:r>
              <a:rPr lang="de-DE" sz="2400" kern="0" dirty="0"/>
              <a:t>Folgende </a:t>
            </a:r>
            <a:r>
              <a:rPr lang="de-DE" sz="2400" b="1" kern="0" dirty="0"/>
              <a:t>Abiturfachkombinationen</a:t>
            </a:r>
            <a:r>
              <a:rPr lang="de-DE" sz="2400" kern="0" dirty="0"/>
              <a:t> bedingen </a:t>
            </a:r>
            <a:r>
              <a:rPr lang="de-DE" sz="2400" b="1" kern="0" dirty="0">
                <a:solidFill>
                  <a:srgbClr val="B50F0F"/>
                </a:solidFill>
              </a:rPr>
              <a:t>Mathematik</a:t>
            </a:r>
            <a:r>
              <a:rPr lang="de-DE" sz="2400" kern="0" dirty="0"/>
              <a:t> als </a:t>
            </a:r>
            <a:r>
              <a:rPr lang="de-DE" sz="2400" b="1" kern="0" dirty="0">
                <a:solidFill>
                  <a:srgbClr val="B50F0F"/>
                </a:solidFill>
              </a:rPr>
              <a:t>Abiturfach</a:t>
            </a:r>
            <a:r>
              <a:rPr lang="de-DE" sz="2400" kern="0" dirty="0"/>
              <a:t>:</a:t>
            </a:r>
            <a:br>
              <a:rPr lang="de-DE" sz="2400" kern="0" dirty="0"/>
            </a:br>
            <a:endParaRPr lang="de-DE" sz="2400" kern="0" dirty="0">
              <a:latin typeface="+mn-lt"/>
            </a:endParaRPr>
          </a:p>
          <a:p>
            <a:pPr marL="933450" lvl="1" indent="-361950" defTabSz="762000">
              <a:spcBef>
                <a:spcPct val="30000"/>
              </a:spcBef>
              <a:buSzPct val="80000"/>
              <a:buFont typeface="Wingdings" pitchFamily="2" charset="2"/>
              <a:buChar char="è"/>
              <a:defRPr/>
            </a:pPr>
            <a:r>
              <a:rPr lang="de-DE" sz="2400" kern="0" dirty="0"/>
              <a:t>Die Wahl von Kunst oder Musik </a:t>
            </a:r>
          </a:p>
          <a:p>
            <a:pPr marL="933450" lvl="1" indent="-361950" defTabSz="762000">
              <a:spcBef>
                <a:spcPct val="30000"/>
              </a:spcBef>
              <a:buSzPct val="80000"/>
              <a:buFont typeface="Wingdings" pitchFamily="2" charset="2"/>
              <a:buChar char="è"/>
              <a:defRPr/>
            </a:pPr>
            <a:r>
              <a:rPr lang="de-DE" sz="2400" kern="0" dirty="0">
                <a:latin typeface="+mn-lt"/>
              </a:rPr>
              <a:t>Die Wahl von zwei Fremdsprachen</a:t>
            </a:r>
          </a:p>
          <a:p>
            <a:pPr marL="933450" lvl="1" indent="-361950" defTabSz="762000">
              <a:spcBef>
                <a:spcPct val="30000"/>
              </a:spcBef>
              <a:buSzPct val="80000"/>
              <a:buFont typeface="Wingdings" pitchFamily="2" charset="2"/>
              <a:buChar char="è"/>
              <a:defRPr/>
            </a:pPr>
            <a:r>
              <a:rPr lang="de-DE" sz="2400" kern="0" dirty="0">
                <a:latin typeface="+mn-lt"/>
              </a:rPr>
              <a:t>Die Wahl von zwei Gesellschaftswissenschaften</a:t>
            </a:r>
          </a:p>
          <a:p>
            <a:pPr marL="933450" lvl="1" indent="-361950" defTabSz="762000">
              <a:spcBef>
                <a:spcPct val="30000"/>
              </a:spcBef>
              <a:buSzPct val="80000"/>
              <a:buFont typeface="Wingdings" pitchFamily="2" charset="2"/>
              <a:buChar char="è"/>
              <a:defRPr/>
            </a:pPr>
            <a:r>
              <a:rPr lang="de-DE" sz="2400" kern="0" dirty="0"/>
              <a:t>Die Wahl von Sport Leistungskurs</a:t>
            </a:r>
            <a:endParaRPr lang="de-DE" sz="2400" kern="0" dirty="0">
              <a:latin typeface="+mn-lt"/>
            </a:endParaRPr>
          </a:p>
          <a:p>
            <a:pPr marL="342900" indent="-342900" defTabSz="762000">
              <a:buFont typeface="Wingdings" pitchFamily="2" charset="2"/>
              <a:buNone/>
              <a:defRPr/>
            </a:pPr>
            <a:br>
              <a:rPr lang="de-DE" kern="0" dirty="0">
                <a:latin typeface="+mn-lt"/>
              </a:rPr>
            </a:br>
            <a:endParaRPr lang="de-DE" kern="0" dirty="0">
              <a:latin typeface="+mn-lt"/>
            </a:endParaRPr>
          </a:p>
        </p:txBody>
      </p:sp>
    </p:spTree>
    <p:extLst>
      <p:ext uri="{BB962C8B-B14F-4D97-AF65-F5344CB8AC3E}">
        <p14:creationId xmlns:p14="http://schemas.microsoft.com/office/powerpoint/2010/main" val="1583396842"/>
      </p:ext>
    </p:extLst>
  </p:cSld>
  <p:clrMapOvr>
    <a:masterClrMapping/>
  </p:clrMapOvr>
  <p:transition>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51520" y="260648"/>
            <a:ext cx="5113548" cy="360040"/>
          </a:xfrm>
        </p:spPr>
        <p:txBody>
          <a:bodyPr>
            <a:noAutofit/>
          </a:bodyPr>
          <a:lstStyle/>
          <a:p>
            <a:pPr algn="l"/>
            <a:r>
              <a:rPr lang="de-DE" sz="2800" dirty="0">
                <a:latin typeface="+mj-lt"/>
                <a:ea typeface="+mn-ea"/>
                <a:cs typeface="Segoe UI Semibold" pitchFamily="34" charset="0"/>
              </a:rPr>
              <a:t>Agenda</a:t>
            </a:r>
          </a:p>
        </p:txBody>
      </p:sp>
      <p:sp>
        <p:nvSpPr>
          <p:cNvPr id="5" name="Inhaltsplatzhalter 4"/>
          <p:cNvSpPr>
            <a:spLocks noGrp="1"/>
          </p:cNvSpPr>
          <p:nvPr>
            <p:ph idx="1"/>
          </p:nvPr>
        </p:nvSpPr>
        <p:spPr>
          <a:xfrm>
            <a:off x="683568" y="1772816"/>
            <a:ext cx="7416824" cy="4209331"/>
          </a:xfrm>
        </p:spPr>
        <p:txBody>
          <a:bodyPr>
            <a:normAutofit/>
          </a:bodyPr>
          <a:lstStyle/>
          <a:p>
            <a:pPr>
              <a:buFont typeface="Arial" panose="020B0604020202020204" pitchFamily="34" charset="0"/>
              <a:buChar char="•"/>
            </a:pPr>
            <a:r>
              <a:rPr lang="de-DE" sz="2800" dirty="0">
                <a:latin typeface="+mj-lt"/>
                <a:cs typeface="Segoe UI Semibold" pitchFamily="34" charset="0"/>
              </a:rPr>
              <a:t>Vorstellung der Ziele der </a:t>
            </a:r>
            <a:r>
              <a:rPr lang="de-DE" sz="2800" dirty="0" err="1">
                <a:latin typeface="+mj-lt"/>
                <a:cs typeface="Segoe UI Semibold" pitchFamily="34" charset="0"/>
              </a:rPr>
              <a:t>gym</a:t>
            </a:r>
            <a:r>
              <a:rPr lang="de-DE" sz="2800" dirty="0">
                <a:latin typeface="+mj-lt"/>
                <a:cs typeface="Segoe UI Semibold" pitchFamily="34" charset="0"/>
              </a:rPr>
              <a:t>. Oberstufe</a:t>
            </a:r>
          </a:p>
          <a:p>
            <a:pPr>
              <a:buFont typeface="Arial" panose="020B0604020202020204" pitchFamily="34" charset="0"/>
              <a:buChar char="•"/>
            </a:pPr>
            <a:r>
              <a:rPr lang="de-DE" sz="2800" dirty="0">
                <a:latin typeface="+mj-lt"/>
                <a:cs typeface="Segoe UI Semibold" pitchFamily="34" charset="0"/>
              </a:rPr>
              <a:t>Aufbau und Dauer der Oberstufe</a:t>
            </a:r>
          </a:p>
          <a:p>
            <a:pPr>
              <a:buFont typeface="Arial" panose="020B0604020202020204" pitchFamily="34" charset="0"/>
              <a:buChar char="•"/>
            </a:pPr>
            <a:r>
              <a:rPr lang="de-DE" sz="2800" dirty="0">
                <a:latin typeface="+mj-lt"/>
                <a:cs typeface="Segoe UI Semibold" pitchFamily="34" charset="0"/>
              </a:rPr>
              <a:t>Belegungen in der Einführungsphase</a:t>
            </a:r>
          </a:p>
        </p:txBody>
      </p:sp>
    </p:spTree>
    <p:extLst>
      <p:ext uri="{BB962C8B-B14F-4D97-AF65-F5344CB8AC3E}">
        <p14:creationId xmlns:p14="http://schemas.microsoft.com/office/powerpoint/2010/main" val="1395168316"/>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611560" y="1182189"/>
            <a:ext cx="4873342" cy="5705872"/>
          </a:xfrm>
          <a:prstGeom prst="rect">
            <a:avLst/>
          </a:prstGeom>
        </p:spPr>
      </p:pic>
      <p:sp>
        <p:nvSpPr>
          <p:cNvPr id="4" name="Textfeld 3"/>
          <p:cNvSpPr txBox="1"/>
          <p:nvPr/>
        </p:nvSpPr>
        <p:spPr>
          <a:xfrm>
            <a:off x="5639262" y="3183353"/>
            <a:ext cx="2893178" cy="707886"/>
          </a:xfrm>
          <a:prstGeom prst="rect">
            <a:avLst/>
          </a:prstGeom>
          <a:noFill/>
        </p:spPr>
        <p:txBody>
          <a:bodyPr wrap="square" rtlCol="0">
            <a:spAutoFit/>
          </a:bodyPr>
          <a:lstStyle/>
          <a:p>
            <a:r>
              <a:rPr lang="de-DE" sz="2000" dirty="0"/>
              <a:t>https://msb.broschueren.nrw/gymnasiale-oberstufe</a:t>
            </a:r>
          </a:p>
        </p:txBody>
      </p:sp>
      <p:sp>
        <p:nvSpPr>
          <p:cNvPr id="5" name="Rectangle 2"/>
          <p:cNvSpPr txBox="1">
            <a:spLocks noChangeArrowheads="1"/>
          </p:cNvSpPr>
          <p:nvPr/>
        </p:nvSpPr>
        <p:spPr>
          <a:xfrm>
            <a:off x="0" y="127520"/>
            <a:ext cx="6337595" cy="576064"/>
          </a:xfrm>
          <a:prstGeom prst="rect">
            <a:avLst/>
          </a:prstGeom>
        </p:spPr>
        <p:txBody>
          <a:bodyPr>
            <a:noAutofit/>
          </a:bodyPr>
          <a:lstStyle>
            <a:lvl1pPr algn="l" defTabSz="914400" rtl="0" eaLnBrk="1" latinLnBrk="0" hangingPunct="1">
              <a:spcBef>
                <a:spcPct val="0"/>
              </a:spcBef>
              <a:buNone/>
              <a:defRPr sz="2000" kern="1200" baseline="0">
                <a:solidFill>
                  <a:schemeClr val="bg1"/>
                </a:solidFill>
                <a:latin typeface="+mj-lt"/>
                <a:ea typeface="+mj-ea"/>
                <a:cs typeface="+mj-cs"/>
              </a:defRPr>
            </a:lvl1pPr>
          </a:lstStyle>
          <a:p>
            <a:pPr>
              <a:defRPr/>
            </a:pPr>
            <a:r>
              <a:rPr lang="de-DE" sz="2800" dirty="0">
                <a:latin typeface="+mn-lt"/>
                <a:ea typeface="+mn-ea"/>
                <a:cs typeface="+mn-cs"/>
              </a:rPr>
              <a:t>Planungsbogen</a:t>
            </a:r>
            <a:endParaRPr lang="de-DE" sz="2800" dirty="0"/>
          </a:p>
        </p:txBody>
      </p:sp>
    </p:spTree>
    <p:extLst>
      <p:ext uri="{BB962C8B-B14F-4D97-AF65-F5344CB8AC3E}">
        <p14:creationId xmlns:p14="http://schemas.microsoft.com/office/powerpoint/2010/main" val="102955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16632"/>
            <a:ext cx="8229600" cy="1143000"/>
          </a:xfrm>
        </p:spPr>
        <p:txBody>
          <a:bodyPr/>
          <a:lstStyle/>
          <a:p>
            <a:r>
              <a:rPr lang="de-DE" sz="2800" dirty="0">
                <a:latin typeface="+mn-lt"/>
                <a:ea typeface="+mn-ea"/>
                <a:cs typeface="+mn-cs"/>
              </a:rPr>
              <a:t>Beispiel</a:t>
            </a:r>
            <a:r>
              <a:rPr lang="de-DE" sz="2400" dirty="0">
                <a:latin typeface="+mn-lt"/>
                <a:ea typeface="+mn-ea"/>
                <a:cs typeface="+mn-cs"/>
              </a:rPr>
              <a:t> </a:t>
            </a:r>
            <a:r>
              <a:rPr lang="de-DE" sz="2800" dirty="0">
                <a:latin typeface="+mn-lt"/>
                <a:ea typeface="+mn-ea"/>
                <a:cs typeface="+mn-cs"/>
              </a:rPr>
              <a:t>Belegung</a:t>
            </a:r>
          </a:p>
        </p:txBody>
      </p:sp>
      <p:pic>
        <p:nvPicPr>
          <p:cNvPr id="3" name="Grafik 2"/>
          <p:cNvPicPr>
            <a:picLocks noChangeAspect="1"/>
          </p:cNvPicPr>
          <p:nvPr/>
        </p:nvPicPr>
        <p:blipFill>
          <a:blip r:embed="rId2"/>
          <a:stretch>
            <a:fillRect/>
          </a:stretch>
        </p:blipFill>
        <p:spPr>
          <a:xfrm>
            <a:off x="107504" y="1340768"/>
            <a:ext cx="6692160" cy="5500498"/>
          </a:xfrm>
          <a:prstGeom prst="rect">
            <a:avLst/>
          </a:prstGeom>
        </p:spPr>
      </p:pic>
    </p:spTree>
    <p:extLst>
      <p:ext uri="{BB962C8B-B14F-4D97-AF65-F5344CB8AC3E}">
        <p14:creationId xmlns:p14="http://schemas.microsoft.com/office/powerpoint/2010/main" val="474805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3" name="Picture 2"/>
          <p:cNvPicPr>
            <a:picLocks noChangeAspect="1" noChangeArrowheads="1"/>
          </p:cNvPicPr>
          <p:nvPr/>
        </p:nvPicPr>
        <p:blipFill>
          <a:blip r:embed="rId2" cstate="print"/>
          <a:srcRect t="3159"/>
          <a:stretch>
            <a:fillRect/>
          </a:stretch>
        </p:blipFill>
        <p:spPr bwMode="auto">
          <a:xfrm>
            <a:off x="1569020" y="1556792"/>
            <a:ext cx="5889822" cy="5040560"/>
          </a:xfrm>
          <a:prstGeom prst="rect">
            <a:avLst/>
          </a:prstGeom>
          <a:noFill/>
          <a:ln w="9525">
            <a:noFill/>
            <a:miter lim="800000"/>
            <a:headEnd/>
            <a:tailEnd/>
          </a:ln>
        </p:spPr>
      </p:pic>
    </p:spTree>
    <p:extLst>
      <p:ext uri="{BB962C8B-B14F-4D97-AF65-F5344CB8AC3E}">
        <p14:creationId xmlns:p14="http://schemas.microsoft.com/office/powerpoint/2010/main" val="2748665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1412776"/>
            <a:ext cx="8229600" cy="4525963"/>
          </a:xfrm>
        </p:spPr>
        <p:txBody>
          <a:bodyPr/>
          <a:lstStyle/>
          <a:p>
            <a:r>
              <a:rPr lang="de-DE" dirty="0"/>
              <a:t>Die Wahl der Belegung erfolgt am 14.04.</a:t>
            </a:r>
          </a:p>
          <a:p>
            <a:pPr marL="0" indent="0">
              <a:buNone/>
            </a:pPr>
            <a:r>
              <a:rPr lang="de-DE" dirty="0"/>
              <a:t>10 A: 2./3. Stunde</a:t>
            </a:r>
          </a:p>
          <a:p>
            <a:pPr marL="0" indent="0">
              <a:buNone/>
            </a:pPr>
            <a:r>
              <a:rPr lang="de-DE" dirty="0"/>
              <a:t>10 B: 1./2. Stunde</a:t>
            </a:r>
          </a:p>
          <a:p>
            <a:pPr marL="0" indent="0">
              <a:buNone/>
            </a:pPr>
            <a:r>
              <a:rPr lang="de-DE" dirty="0"/>
              <a:t>10 C: 3./4. Stunde</a:t>
            </a:r>
          </a:p>
          <a:p>
            <a:r>
              <a:rPr lang="de-DE" dirty="0"/>
              <a:t>Abgabe des unterschriebenen Wahlbogens bis Montag, 20.04. </a:t>
            </a:r>
          </a:p>
          <a:p>
            <a:r>
              <a:rPr lang="de-DE" dirty="0"/>
              <a:t>Elternsprechtag (15.5.): Belegung mit den Quereinsteigern</a:t>
            </a:r>
          </a:p>
          <a:p>
            <a:pPr marL="0" indent="0">
              <a:buNone/>
            </a:pPr>
            <a:endParaRPr lang="de-DE" dirty="0"/>
          </a:p>
        </p:txBody>
      </p:sp>
      <p:sp>
        <p:nvSpPr>
          <p:cNvPr id="4" name="Datumsplatzhalter 3"/>
          <p:cNvSpPr>
            <a:spLocks noGrp="1"/>
          </p:cNvSpPr>
          <p:nvPr>
            <p:ph type="dt" sz="half" idx="4294967295"/>
          </p:nvPr>
        </p:nvSpPr>
        <p:spPr>
          <a:xfrm>
            <a:off x="457200" y="6356350"/>
            <a:ext cx="2133600" cy="365125"/>
          </a:xfrm>
          <a:prstGeom prst="rect">
            <a:avLst/>
          </a:prstGeom>
        </p:spPr>
        <p:txBody>
          <a:bodyPr/>
          <a:lstStyle/>
          <a:p>
            <a:fld id="{F39966D4-9DA3-4AE9-B090-A0E1962E1230}" type="datetime1">
              <a:rPr lang="de-DE" smtClean="0"/>
              <a:pPr/>
              <a:t>23.03.26</a:t>
            </a:fld>
            <a:endParaRPr lang="de-DE"/>
          </a:p>
        </p:txBody>
      </p:sp>
    </p:spTree>
    <p:extLst>
      <p:ext uri="{BB962C8B-B14F-4D97-AF65-F5344CB8AC3E}">
        <p14:creationId xmlns:p14="http://schemas.microsoft.com/office/powerpoint/2010/main" val="190080705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50" y="175037"/>
            <a:ext cx="5987008" cy="1143000"/>
          </a:xfrm>
        </p:spPr>
        <p:txBody>
          <a:bodyPr>
            <a:normAutofit/>
          </a:bodyPr>
          <a:lstStyle/>
          <a:p>
            <a:r>
              <a:rPr lang="de-DE" sz="2800" dirty="0">
                <a:latin typeface="+mn-lt"/>
                <a:ea typeface="+mn-ea"/>
                <a:cs typeface="+mn-cs"/>
              </a:rPr>
              <a:t>Auslandsaufenthalt in der </a:t>
            </a:r>
            <a:r>
              <a:rPr lang="de-DE" sz="2800" dirty="0" err="1">
                <a:latin typeface="+mn-lt"/>
                <a:ea typeface="+mn-ea"/>
                <a:cs typeface="+mn-cs"/>
              </a:rPr>
              <a:t>EF</a:t>
            </a:r>
            <a:endParaRPr lang="de-DE" sz="2800" dirty="0">
              <a:latin typeface="+mn-lt"/>
              <a:ea typeface="+mn-ea"/>
              <a:cs typeface="+mn-cs"/>
            </a:endParaRPr>
          </a:p>
        </p:txBody>
      </p:sp>
      <p:sp>
        <p:nvSpPr>
          <p:cNvPr id="5" name="Textfeld 4"/>
          <p:cNvSpPr txBox="1"/>
          <p:nvPr/>
        </p:nvSpPr>
        <p:spPr>
          <a:xfrm>
            <a:off x="1259632" y="1484784"/>
            <a:ext cx="6408712" cy="1323439"/>
          </a:xfrm>
          <a:prstGeom prst="rect">
            <a:avLst/>
          </a:prstGeom>
          <a:noFill/>
        </p:spPr>
        <p:txBody>
          <a:bodyPr wrap="square" rtlCol="0">
            <a:spAutoFit/>
          </a:bodyPr>
          <a:lstStyle/>
          <a:p>
            <a:r>
              <a:rPr lang="de-DE" sz="2000" b="1" dirty="0"/>
              <a:t>Beurlaubung:  </a:t>
            </a:r>
            <a:r>
              <a:rPr lang="de-DE" sz="2000" dirty="0"/>
              <a:t>max. 1 Jahr in der </a:t>
            </a:r>
            <a:r>
              <a:rPr lang="de-DE" sz="2000" dirty="0" err="1"/>
              <a:t>Ef</a:t>
            </a:r>
            <a:r>
              <a:rPr lang="de-DE" sz="2000" dirty="0"/>
              <a:t> oder der </a:t>
            </a:r>
            <a:r>
              <a:rPr lang="de-DE" sz="2000" dirty="0" err="1"/>
              <a:t>Q1</a:t>
            </a:r>
            <a:endParaRPr lang="de-DE" sz="2000" dirty="0"/>
          </a:p>
          <a:p>
            <a:endParaRPr lang="de-DE" sz="2000" dirty="0"/>
          </a:p>
          <a:p>
            <a:r>
              <a:rPr lang="de-DE" sz="2000" dirty="0"/>
              <a:t> </a:t>
            </a:r>
          </a:p>
          <a:p>
            <a:endParaRPr lang="de-DE" sz="2000" dirty="0"/>
          </a:p>
        </p:txBody>
      </p:sp>
      <p:pic>
        <p:nvPicPr>
          <p:cNvPr id="1026" name="Picture 2"/>
          <p:cNvPicPr>
            <a:picLocks noChangeAspect="1" noChangeArrowheads="1"/>
          </p:cNvPicPr>
          <p:nvPr/>
        </p:nvPicPr>
        <p:blipFill>
          <a:blip r:embed="rId4" cstate="print"/>
          <a:srcRect/>
          <a:stretch>
            <a:fillRect/>
          </a:stretch>
        </p:blipFill>
        <p:spPr bwMode="auto">
          <a:xfrm>
            <a:off x="1331640" y="2276872"/>
            <a:ext cx="2880320" cy="4078029"/>
          </a:xfrm>
          <a:prstGeom prst="rect">
            <a:avLst/>
          </a:prstGeom>
          <a:noFill/>
          <a:ln w="9525">
            <a:noFill/>
            <a:miter lim="800000"/>
            <a:headEnd/>
            <a:tailEnd/>
          </a:ln>
        </p:spPr>
      </p:pic>
      <p:sp>
        <p:nvSpPr>
          <p:cNvPr id="7" name="Textfeld 6"/>
          <p:cNvSpPr txBox="1"/>
          <p:nvPr/>
        </p:nvSpPr>
        <p:spPr>
          <a:xfrm>
            <a:off x="4427984" y="3717032"/>
            <a:ext cx="2880320" cy="1200329"/>
          </a:xfrm>
          <a:prstGeom prst="rect">
            <a:avLst/>
          </a:prstGeom>
          <a:noFill/>
        </p:spPr>
        <p:txBody>
          <a:bodyPr wrap="square" rtlCol="0">
            <a:spAutoFit/>
          </a:bodyPr>
          <a:lstStyle/>
          <a:p>
            <a:r>
              <a:rPr lang="de-DE" sz="2400" dirty="0"/>
              <a:t>Exemplare liegen nach der Veranstaltung bereit.</a:t>
            </a:r>
          </a:p>
        </p:txBody>
      </p:sp>
    </p:spTree>
    <p:extLst>
      <p:ext uri="{BB962C8B-B14F-4D97-AF65-F5344CB8AC3E}">
        <p14:creationId xmlns:p14="http://schemas.microsoft.com/office/powerpoint/2010/main" val="25502695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rgbClr val="F9F9F9"/>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512" y="332656"/>
            <a:ext cx="7776864" cy="822325"/>
          </a:xfrm>
        </p:spPr>
        <p:txBody>
          <a:bodyPr>
            <a:normAutofit/>
          </a:bodyPr>
          <a:lstStyle/>
          <a:p>
            <a:pPr algn="l">
              <a:lnSpc>
                <a:spcPct val="75000"/>
              </a:lnSpc>
            </a:pPr>
            <a:r>
              <a:rPr lang="de-DE" altLang="de-DE" sz="2800" dirty="0">
                <a:latin typeface="+mn-lt"/>
                <a:ea typeface="+mn-ea"/>
                <a:cs typeface="+mn-cs"/>
              </a:rPr>
              <a:t>Weitere Angebote in der Oberstufe</a:t>
            </a:r>
          </a:p>
        </p:txBody>
      </p:sp>
      <p:sp>
        <p:nvSpPr>
          <p:cNvPr id="4" name="Datumsplatzhalter 3"/>
          <p:cNvSpPr>
            <a:spLocks noGrp="1"/>
          </p:cNvSpPr>
          <p:nvPr>
            <p:ph type="dt" sz="half" idx="4294967295"/>
          </p:nvPr>
        </p:nvSpPr>
        <p:spPr>
          <a:xfrm>
            <a:off x="0" y="6356350"/>
            <a:ext cx="2133600" cy="365125"/>
          </a:xfrm>
          <a:prstGeom prst="rect">
            <a:avLst/>
          </a:prstGeom>
        </p:spPr>
        <p:txBody>
          <a:bodyPr/>
          <a:lstStyle/>
          <a:p>
            <a:fld id="{27B80295-08DC-4AC0-93BA-4E1F994D9541}" type="datetime1">
              <a:rPr lang="de-DE" smtClean="0"/>
              <a:pPr/>
              <a:t>23.03.26</a:t>
            </a:fld>
            <a:endParaRPr lang="de-DE"/>
          </a:p>
        </p:txBody>
      </p:sp>
      <p:sp>
        <p:nvSpPr>
          <p:cNvPr id="31747" name="Text Box 3"/>
          <p:cNvSpPr txBox="1">
            <a:spLocks noChangeArrowheads="1"/>
          </p:cNvSpPr>
          <p:nvPr/>
        </p:nvSpPr>
        <p:spPr bwMode="auto">
          <a:xfrm>
            <a:off x="395536" y="1268760"/>
            <a:ext cx="7992888" cy="4224649"/>
          </a:xfrm>
          <a:prstGeom prst="rect">
            <a:avLst/>
          </a:prstGeom>
          <a:noFill/>
          <a:ln w="12700" cap="sq">
            <a:noFill/>
            <a:miter lim="800000"/>
            <a:headEnd type="none" w="sm" len="sm"/>
            <a:tailEnd type="none" w="sm" len="sm"/>
          </a:ln>
          <a:effectLst/>
        </p:spPr>
        <p:txBody>
          <a:bodyPr wrap="square" lIns="87279" tIns="43640" rIns="87279" bIns="43640">
            <a:spAutoFit/>
          </a:bodyPr>
          <a:lstStyle/>
          <a:p>
            <a:pPr defTabSz="873125">
              <a:lnSpc>
                <a:spcPct val="80000"/>
              </a:lnSpc>
            </a:pPr>
            <a:endParaRPr lang="de-DE" altLang="de-DE" sz="2800" b="0" dirty="0">
              <a:latin typeface="+mj-lt"/>
            </a:endParaRPr>
          </a:p>
          <a:p>
            <a:pPr defTabSz="873125">
              <a:lnSpc>
                <a:spcPct val="80000"/>
              </a:lnSpc>
              <a:buFontTx/>
              <a:buChar char="•"/>
            </a:pPr>
            <a:r>
              <a:rPr lang="de-DE" altLang="de-DE" sz="2800" b="0" dirty="0">
                <a:latin typeface="+mj-lt"/>
              </a:rPr>
              <a:t>	Methodentraining EF-Q1</a:t>
            </a:r>
          </a:p>
          <a:p>
            <a:pPr defTabSz="873125">
              <a:lnSpc>
                <a:spcPct val="80000"/>
              </a:lnSpc>
              <a:buFontTx/>
              <a:buChar char="•"/>
            </a:pPr>
            <a:endParaRPr lang="de-DE" altLang="de-DE" sz="2800" b="0" dirty="0">
              <a:latin typeface="+mj-lt"/>
            </a:endParaRPr>
          </a:p>
          <a:p>
            <a:pPr defTabSz="873125">
              <a:lnSpc>
                <a:spcPct val="80000"/>
              </a:lnSpc>
              <a:buFontTx/>
              <a:buChar char="•"/>
            </a:pPr>
            <a:r>
              <a:rPr lang="de-DE" altLang="de-DE" sz="2800" dirty="0">
                <a:latin typeface="+mj-lt"/>
              </a:rPr>
              <a:t>	</a:t>
            </a:r>
            <a:r>
              <a:rPr lang="de-DE" altLang="de-DE" sz="2800" b="0" dirty="0">
                <a:latin typeface="+mj-lt"/>
              </a:rPr>
              <a:t>Berufsorientierung EF-Q2</a:t>
            </a:r>
          </a:p>
          <a:p>
            <a:pPr defTabSz="873125">
              <a:lnSpc>
                <a:spcPct val="80000"/>
              </a:lnSpc>
              <a:buFontTx/>
              <a:buChar char="•"/>
            </a:pPr>
            <a:endParaRPr lang="de-DE" altLang="de-DE" sz="2800" b="0" dirty="0">
              <a:latin typeface="+mj-lt"/>
            </a:endParaRPr>
          </a:p>
          <a:p>
            <a:pPr defTabSz="873125">
              <a:lnSpc>
                <a:spcPct val="80000"/>
              </a:lnSpc>
              <a:buFontTx/>
              <a:buChar char="•"/>
            </a:pPr>
            <a:r>
              <a:rPr lang="de-DE" altLang="de-DE" sz="2800" dirty="0">
                <a:latin typeface="+mj-lt"/>
              </a:rPr>
              <a:t>	Literaturkurs Theater Q1</a:t>
            </a:r>
          </a:p>
          <a:p>
            <a:pPr defTabSz="873125">
              <a:lnSpc>
                <a:spcPct val="80000"/>
              </a:lnSpc>
              <a:buFontTx/>
              <a:buChar char="•"/>
            </a:pPr>
            <a:endParaRPr lang="de-DE" altLang="de-DE" sz="2800" dirty="0">
              <a:latin typeface="+mj-lt"/>
            </a:endParaRPr>
          </a:p>
          <a:p>
            <a:pPr defTabSz="873125">
              <a:lnSpc>
                <a:spcPct val="80000"/>
              </a:lnSpc>
              <a:buFontTx/>
              <a:buChar char="•"/>
            </a:pPr>
            <a:r>
              <a:rPr lang="de-DE" altLang="de-DE" sz="2800" b="0" dirty="0">
                <a:latin typeface="+mj-lt"/>
              </a:rPr>
              <a:t>	Projektkurse in ausgewählten Fächern in der Q1</a:t>
            </a:r>
          </a:p>
          <a:p>
            <a:pPr defTabSz="873125">
              <a:lnSpc>
                <a:spcPct val="80000"/>
              </a:lnSpc>
            </a:pPr>
            <a:endParaRPr lang="de-DE" altLang="de-DE" sz="2800" b="0" dirty="0">
              <a:latin typeface="+mj-lt"/>
            </a:endParaRPr>
          </a:p>
          <a:p>
            <a:pPr defTabSz="873125">
              <a:lnSpc>
                <a:spcPct val="80000"/>
              </a:lnSpc>
              <a:buFontTx/>
              <a:buChar char="•"/>
            </a:pPr>
            <a:r>
              <a:rPr lang="de-DE" altLang="de-DE" sz="2800" b="0" dirty="0">
                <a:latin typeface="+mj-lt"/>
              </a:rPr>
              <a:t>	</a:t>
            </a:r>
            <a:r>
              <a:rPr lang="de-DE" altLang="de-DE" sz="2800" dirty="0"/>
              <a:t>Studienfahrt in der Qualifikationsphase</a:t>
            </a:r>
          </a:p>
          <a:p>
            <a:pPr defTabSz="873125">
              <a:lnSpc>
                <a:spcPct val="80000"/>
              </a:lnSpc>
              <a:buFontTx/>
              <a:buChar char="•"/>
            </a:pPr>
            <a:endParaRPr lang="de-DE" altLang="de-DE" sz="2800" dirty="0"/>
          </a:p>
          <a:p>
            <a:pPr defTabSz="873125">
              <a:lnSpc>
                <a:spcPct val="80000"/>
              </a:lnSpc>
              <a:buFontTx/>
              <a:buChar char="•"/>
            </a:pPr>
            <a:r>
              <a:rPr lang="de-DE" altLang="de-DE" sz="2800" dirty="0"/>
              <a:t>	Exkursionen, AGs, u.v.m.</a:t>
            </a:r>
            <a:endParaRPr lang="de-DE" altLang="de-DE" sz="2800" b="0" dirty="0">
              <a:latin typeface="Times New Roman" pitchFamily="18" charset="0"/>
            </a:endParaRPr>
          </a:p>
        </p:txBody>
      </p:sp>
    </p:spTree>
    <p:extLst>
      <p:ext uri="{BB962C8B-B14F-4D97-AF65-F5344CB8AC3E}">
        <p14:creationId xmlns:p14="http://schemas.microsoft.com/office/powerpoint/2010/main" val="851552060"/>
      </p:ext>
    </p:extLst>
  </p:cSld>
  <p:clrMapOvr>
    <a:overrideClrMapping bg1="lt1" tx1="dk1" bg2="lt2" tx2="dk2" accent1="accent1" accent2="accent2" accent3="accent3" accent4="accent4" accent5="accent5" accent6="accent6" hlink="hlink" folHlink="folHlink"/>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4982" y="305034"/>
            <a:ext cx="4008986" cy="466546"/>
          </a:xfrm>
        </p:spPr>
        <p:txBody>
          <a:bodyPr>
            <a:noAutofit/>
          </a:bodyPr>
          <a:lstStyle/>
          <a:p>
            <a:pPr algn="l"/>
            <a:r>
              <a:rPr lang="de-DE" sz="2800" dirty="0">
                <a:latin typeface="+mn-lt"/>
                <a:ea typeface="+mn-ea"/>
                <a:cs typeface="+mn-cs"/>
              </a:rPr>
              <a:t>iPad in der Oberstufe</a:t>
            </a:r>
          </a:p>
        </p:txBody>
      </p:sp>
      <p:sp>
        <p:nvSpPr>
          <p:cNvPr id="4" name="Datumsplatzhalter 3"/>
          <p:cNvSpPr>
            <a:spLocks noGrp="1"/>
          </p:cNvSpPr>
          <p:nvPr>
            <p:ph type="dt" sz="half" idx="4294967295"/>
          </p:nvPr>
        </p:nvSpPr>
        <p:spPr>
          <a:xfrm>
            <a:off x="457200" y="6356350"/>
            <a:ext cx="2133600" cy="365125"/>
          </a:xfrm>
          <a:prstGeom prst="rect">
            <a:avLst/>
          </a:prstGeom>
        </p:spPr>
        <p:txBody>
          <a:bodyPr/>
          <a:lstStyle/>
          <a:p>
            <a:fld id="{38F4166A-743E-492D-8E44-B43AF674A06B}" type="datetime1">
              <a:rPr lang="de-DE" smtClean="0"/>
              <a:pPr/>
              <a:t>23.03.26</a:t>
            </a:fld>
            <a:endParaRPr lang="de-DE"/>
          </a:p>
        </p:txBody>
      </p:sp>
      <p:sp>
        <p:nvSpPr>
          <p:cNvPr id="7170" name="AutoShape 2" descr="https://www.dekanat-ffu.uni-freiburg.de/promotionen/downloads/word_icon/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7172" name="AutoShape 4" descr="https://www.dekanat-ffu.uni-freiburg.de/promotionen/downloads/word_icon/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7174" name="AutoShape 6" descr="https://www.dekanat-ffu.uni-freiburg.de/promotionen/downloads/word_icon/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7179" name="AutoShape 11" descr="https://www.uni-koblenz-landau.de/blog/wp-content/uploads/2013/07/159668_original_R_K_B_by_S.-Hofschlaeger_pixelio.de_.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7181" name="AutoShape 13" descr="https://www.uni-koblenz-landau.de/blog/wp-content/uploads/2013/07/159668_original_R_K_B_by_S.-Hofschlaeger_pixelio.de_.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7183" name="AutoShape 15" descr="https://www.uni-koblenz-landau.de/blog/wp-content/uploads/2013/07/159668_original_R_K_B_by_S.-Hofschlaeger_pixelio.de_.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 name="Textfeld 2">
            <a:extLst>
              <a:ext uri="{FF2B5EF4-FFF2-40B4-BE49-F238E27FC236}">
                <a16:creationId xmlns:a16="http://schemas.microsoft.com/office/drawing/2014/main" id="{02F4A2E5-331B-24CF-3A3B-A4B3828DF8CB}"/>
              </a:ext>
            </a:extLst>
          </p:cNvPr>
          <p:cNvSpPr txBox="1"/>
          <p:nvPr/>
        </p:nvSpPr>
        <p:spPr>
          <a:xfrm>
            <a:off x="1331640" y="1700808"/>
            <a:ext cx="6624736" cy="4031873"/>
          </a:xfrm>
          <a:prstGeom prst="rect">
            <a:avLst/>
          </a:prstGeom>
          <a:noFill/>
        </p:spPr>
        <p:txBody>
          <a:bodyPr wrap="square" rtlCol="0">
            <a:spAutoFit/>
          </a:bodyPr>
          <a:lstStyle/>
          <a:p>
            <a:r>
              <a:rPr lang="de-DE" sz="3200" dirty="0"/>
              <a:t>Unsere Schüler werden in der gymnasialen Oberstufe mit einem i-Pad ausgestattet (Leihgerät). </a:t>
            </a:r>
          </a:p>
          <a:p>
            <a:endParaRPr lang="de-DE" sz="3200" dirty="0"/>
          </a:p>
          <a:p>
            <a:r>
              <a:rPr lang="de-DE" sz="3200" dirty="0"/>
              <a:t>Hierauf befinden sich allgemeine und fachspezifische Apps.</a:t>
            </a:r>
          </a:p>
          <a:p>
            <a:r>
              <a:rPr lang="de-DE" sz="3200" dirty="0"/>
              <a:t>Für die Nutzung im Unterricht und bei den Hausaufgaben gelten spezifische Regeln.</a:t>
            </a:r>
          </a:p>
        </p:txBody>
      </p:sp>
    </p:spTree>
    <p:extLst>
      <p:ext uri="{BB962C8B-B14F-4D97-AF65-F5344CB8AC3E}">
        <p14:creationId xmlns:p14="http://schemas.microsoft.com/office/powerpoint/2010/main" val="716714510"/>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332656"/>
            <a:ext cx="6069360" cy="720080"/>
          </a:xfrm>
          <a:noFill/>
        </p:spPr>
        <p:txBody>
          <a:bodyPr>
            <a:normAutofit/>
          </a:bodyPr>
          <a:lstStyle/>
          <a:p>
            <a:pPr algn="l"/>
            <a:r>
              <a:rPr lang="de-DE" sz="2800" dirty="0">
                <a:latin typeface="+mn-lt"/>
                <a:ea typeface="+mn-ea"/>
                <a:cs typeface="+mn-cs"/>
              </a:rPr>
              <a:t>Ihre Fragen</a:t>
            </a:r>
          </a:p>
        </p:txBody>
      </p:sp>
      <p:pic>
        <p:nvPicPr>
          <p:cNvPr id="5"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251520" y="2681751"/>
            <a:ext cx="8486657" cy="2160240"/>
          </a:xfrm>
          <a:prstGeom prst="rect">
            <a:avLst/>
          </a:prstGeom>
          <a:noFill/>
          <a:ln w="9525">
            <a:solidFill>
              <a:schemeClr val="tx1"/>
            </a:solidFill>
            <a:miter lim="800000"/>
            <a:headEnd/>
            <a:tailEnd/>
          </a:ln>
        </p:spPr>
      </p:pic>
      <p:sp>
        <p:nvSpPr>
          <p:cNvPr id="6" name="Textfeld 5"/>
          <p:cNvSpPr txBox="1"/>
          <p:nvPr/>
        </p:nvSpPr>
        <p:spPr>
          <a:xfrm>
            <a:off x="3275856" y="1052736"/>
            <a:ext cx="2808312" cy="6447919"/>
          </a:xfrm>
          <a:prstGeom prst="rect">
            <a:avLst/>
          </a:prstGeom>
          <a:noFill/>
        </p:spPr>
        <p:txBody>
          <a:bodyPr wrap="square" rtlCol="0">
            <a:spAutoFit/>
          </a:bodyPr>
          <a:lstStyle/>
          <a:p>
            <a:r>
              <a:rPr lang="de-DE" sz="41300" dirty="0"/>
              <a:t>?</a:t>
            </a:r>
          </a:p>
        </p:txBody>
      </p:sp>
    </p:spTree>
    <p:extLst>
      <p:ext uri="{BB962C8B-B14F-4D97-AF65-F5344CB8AC3E}">
        <p14:creationId xmlns:p14="http://schemas.microsoft.com/office/powerpoint/2010/main" val="314834120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16704" y="1412776"/>
            <a:ext cx="7910592" cy="2013605"/>
          </a:xfrm>
          <a:prstGeom prst="rect">
            <a:avLst/>
          </a:prstGeom>
          <a:noFill/>
          <a:ln w="9525">
            <a:solidFill>
              <a:schemeClr val="tx1"/>
            </a:solidFill>
            <a:miter lim="800000"/>
            <a:headEnd/>
            <a:tailEnd/>
          </a:ln>
        </p:spPr>
      </p:pic>
      <p:sp>
        <p:nvSpPr>
          <p:cNvPr id="4" name="Textfeld 3"/>
          <p:cNvSpPr txBox="1"/>
          <p:nvPr/>
        </p:nvSpPr>
        <p:spPr>
          <a:xfrm>
            <a:off x="606416" y="3645024"/>
            <a:ext cx="7920880" cy="2616101"/>
          </a:xfrm>
          <a:prstGeom prst="rect">
            <a:avLst/>
          </a:prstGeom>
          <a:noFill/>
        </p:spPr>
        <p:txBody>
          <a:bodyPr wrap="square" rtlCol="0">
            <a:spAutoFit/>
          </a:bodyPr>
          <a:lstStyle/>
          <a:p>
            <a:pPr algn="ctr"/>
            <a:r>
              <a:rPr lang="de-DE" sz="3200" b="1" dirty="0">
                <a:latin typeface="Segoe UI Semibold" pitchFamily="34" charset="0"/>
                <a:cs typeface="Segoe UI Semibold" pitchFamily="34" charset="0"/>
              </a:rPr>
              <a:t>St. Michael-Gymnasium</a:t>
            </a:r>
            <a:endParaRPr lang="de-DE" sz="2800" b="1" dirty="0">
              <a:latin typeface="Segoe UI Semibold" pitchFamily="34" charset="0"/>
              <a:cs typeface="Segoe UI Semibold" pitchFamily="34" charset="0"/>
            </a:endParaRPr>
          </a:p>
          <a:p>
            <a:pPr algn="ctr"/>
            <a:endParaRPr lang="de-DE" sz="2800" b="1" dirty="0">
              <a:latin typeface="Segoe UI Semibold" pitchFamily="34" charset="0"/>
              <a:cs typeface="Segoe UI Semibold" pitchFamily="34" charset="0"/>
            </a:endParaRPr>
          </a:p>
          <a:p>
            <a:pPr algn="ctr"/>
            <a:r>
              <a:rPr lang="de-DE" sz="2800" b="1" dirty="0">
                <a:latin typeface="Segoe UI Semibold" pitchFamily="34" charset="0"/>
                <a:cs typeface="Segoe UI Semibold" pitchFamily="34" charset="0"/>
              </a:rPr>
              <a:t>Wir freuen uns auf die </a:t>
            </a:r>
            <a:br>
              <a:rPr lang="de-DE" sz="2800" b="1" dirty="0">
                <a:latin typeface="Segoe UI Semibold" pitchFamily="34" charset="0"/>
                <a:cs typeface="Segoe UI Semibold" pitchFamily="34" charset="0"/>
              </a:rPr>
            </a:br>
            <a:r>
              <a:rPr lang="de-DE" sz="2800" b="1" dirty="0">
                <a:latin typeface="Segoe UI Semibold" pitchFamily="34" charset="0"/>
                <a:cs typeface="Segoe UI Semibold" pitchFamily="34" charset="0"/>
              </a:rPr>
              <a:t>gemeinsame Zeit in der Oberstufe</a:t>
            </a:r>
            <a:r>
              <a:rPr lang="de-DE" sz="3600" b="1" dirty="0">
                <a:latin typeface="Segoe UI Semibold" pitchFamily="34" charset="0"/>
                <a:cs typeface="Segoe UI Semibold" pitchFamily="34" charset="0"/>
              </a:rPr>
              <a:t>!</a:t>
            </a:r>
          </a:p>
          <a:p>
            <a:r>
              <a:rPr lang="de-DE" sz="4000" b="1" dirty="0">
                <a:solidFill>
                  <a:srgbClr val="AA0E0E"/>
                </a:solidFill>
              </a:rPr>
              <a:t>  </a:t>
            </a:r>
          </a:p>
        </p:txBody>
      </p:sp>
      <p:sp>
        <p:nvSpPr>
          <p:cNvPr id="2" name="Rechteck 1"/>
          <p:cNvSpPr/>
          <p:nvPr/>
        </p:nvSpPr>
        <p:spPr>
          <a:xfrm>
            <a:off x="2699792" y="5973093"/>
            <a:ext cx="396044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Bei Fragen: Frau Regh/ Herr </a:t>
            </a:r>
            <a:r>
              <a:rPr lang="de-DE" dirty="0" err="1">
                <a:solidFill>
                  <a:schemeClr val="tx1"/>
                </a:solidFill>
              </a:rPr>
              <a:t>Jaquinet</a:t>
            </a:r>
            <a:r>
              <a:rPr lang="de-DE" dirty="0">
                <a:solidFill>
                  <a:schemeClr val="tx1"/>
                </a:solidFill>
              </a:rPr>
              <a:t> </a:t>
            </a:r>
            <a:r>
              <a:rPr lang="de-DE" b="1" dirty="0">
                <a:solidFill>
                  <a:schemeClr val="tx1"/>
                </a:solidFill>
              </a:rPr>
              <a:t>reja@stmg.de</a:t>
            </a:r>
          </a:p>
        </p:txBody>
      </p:sp>
    </p:spTree>
    <p:extLst>
      <p:ext uri="{BB962C8B-B14F-4D97-AF65-F5344CB8AC3E}">
        <p14:creationId xmlns:p14="http://schemas.microsoft.com/office/powerpoint/2010/main" val="2033526015"/>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68995" y="217728"/>
            <a:ext cx="8507288" cy="650960"/>
          </a:xfrm>
          <a:noFill/>
        </p:spPr>
        <p:txBody>
          <a:bodyPr>
            <a:noAutofit/>
          </a:bodyPr>
          <a:lstStyle/>
          <a:p>
            <a:pPr algn="l"/>
            <a:r>
              <a:rPr lang="de-DE" sz="2800" dirty="0">
                <a:latin typeface="+mn-lt"/>
                <a:ea typeface="+mn-ea"/>
                <a:cs typeface="+mn-cs"/>
              </a:rPr>
              <a:t>Abschlüsse der gymnasialen Oberstufe</a:t>
            </a:r>
          </a:p>
        </p:txBody>
      </p:sp>
      <p:sp>
        <p:nvSpPr>
          <p:cNvPr id="5123" name="AutoShape 3"/>
          <p:cNvSpPr>
            <a:spLocks noChangeArrowheads="1"/>
          </p:cNvSpPr>
          <p:nvPr/>
        </p:nvSpPr>
        <p:spPr bwMode="auto">
          <a:xfrm>
            <a:off x="-562708" y="2286000"/>
            <a:ext cx="5134708" cy="3581400"/>
          </a:xfrm>
          <a:prstGeom prst="triangle">
            <a:avLst>
              <a:gd name="adj" fmla="val 49981"/>
            </a:avLst>
          </a:prstGeom>
          <a:noFill/>
          <a:ln w="9525">
            <a:noFill/>
            <a:miter lim="800000"/>
            <a:headEnd/>
            <a:tailEnd/>
          </a:ln>
        </p:spPr>
        <p:txBody>
          <a:bodyPr wrap="none" anchor="ctr"/>
          <a:lstStyle/>
          <a:p>
            <a:endParaRPr lang="de-DE"/>
          </a:p>
        </p:txBody>
      </p:sp>
      <p:sp>
        <p:nvSpPr>
          <p:cNvPr id="5124" name="AutoShape 4"/>
          <p:cNvSpPr>
            <a:spLocks noChangeArrowheads="1"/>
          </p:cNvSpPr>
          <p:nvPr/>
        </p:nvSpPr>
        <p:spPr bwMode="auto">
          <a:xfrm>
            <a:off x="492369" y="1104900"/>
            <a:ext cx="6084277" cy="3695700"/>
          </a:xfrm>
          <a:prstGeom prst="triangle">
            <a:avLst>
              <a:gd name="adj" fmla="val 49981"/>
            </a:avLst>
          </a:prstGeom>
          <a:noFill/>
          <a:ln w="9525">
            <a:noFill/>
            <a:miter lim="800000"/>
            <a:headEnd/>
            <a:tailEnd/>
          </a:ln>
        </p:spPr>
        <p:txBody>
          <a:bodyPr wrap="none" anchor="ctr"/>
          <a:lstStyle/>
          <a:p>
            <a:endParaRPr lang="de-DE"/>
          </a:p>
        </p:txBody>
      </p:sp>
      <p:sp>
        <p:nvSpPr>
          <p:cNvPr id="5125" name="AutoShape 5"/>
          <p:cNvSpPr>
            <a:spLocks noChangeArrowheads="1"/>
          </p:cNvSpPr>
          <p:nvPr/>
        </p:nvSpPr>
        <p:spPr bwMode="auto">
          <a:xfrm flipV="1">
            <a:off x="1645386" y="3619103"/>
            <a:ext cx="4642338" cy="914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646 w 21600"/>
              <a:gd name="T13" fmla="*/ 3646 h 21600"/>
              <a:gd name="T14" fmla="*/ 17954 w 21600"/>
              <a:gd name="T15" fmla="*/ 17954 h 21600"/>
            </a:gdLst>
            <a:ahLst/>
            <a:cxnLst>
              <a:cxn ang="T8">
                <a:pos x="T0" y="T1"/>
              </a:cxn>
              <a:cxn ang="T9">
                <a:pos x="T2" y="T3"/>
              </a:cxn>
              <a:cxn ang="T10">
                <a:pos x="T4" y="T5"/>
              </a:cxn>
              <a:cxn ang="T11">
                <a:pos x="T6" y="T7"/>
              </a:cxn>
            </a:cxnLst>
            <a:rect l="T12" t="T13" r="T14" b="T15"/>
            <a:pathLst>
              <a:path w="21600" h="21600">
                <a:moveTo>
                  <a:pt x="0" y="0"/>
                </a:moveTo>
                <a:lnTo>
                  <a:pt x="3691" y="21600"/>
                </a:lnTo>
                <a:lnTo>
                  <a:pt x="17909" y="21600"/>
                </a:lnTo>
                <a:lnTo>
                  <a:pt x="21600" y="0"/>
                </a:lnTo>
                <a:close/>
              </a:path>
            </a:pathLst>
          </a:custGeom>
          <a:solidFill>
            <a:srgbClr val="AEC5FE"/>
          </a:solidFill>
          <a:ln w="12700">
            <a:solidFill>
              <a:schemeClr val="tx1"/>
            </a:solidFill>
            <a:miter lim="800000"/>
            <a:headEnd/>
            <a:tailEnd/>
          </a:ln>
        </p:spPr>
        <p:txBody>
          <a:bodyPr wrap="none" anchor="ctr"/>
          <a:lstStyle/>
          <a:p>
            <a:endParaRPr lang="de-DE"/>
          </a:p>
        </p:txBody>
      </p:sp>
      <p:sp>
        <p:nvSpPr>
          <p:cNvPr id="5126" name="AutoShape 6"/>
          <p:cNvSpPr>
            <a:spLocks noChangeArrowheads="1"/>
          </p:cNvSpPr>
          <p:nvPr/>
        </p:nvSpPr>
        <p:spPr bwMode="auto">
          <a:xfrm flipV="1">
            <a:off x="2596733" y="1837159"/>
            <a:ext cx="277397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7199 w 21600"/>
              <a:gd name="T13" fmla="*/ 7199 h 21600"/>
              <a:gd name="T14" fmla="*/ 14401 w 21600"/>
              <a:gd name="T15" fmla="*/ 14401 h 21600"/>
            </a:gdLst>
            <a:ahLst/>
            <a:cxnLst>
              <a:cxn ang="T8">
                <a:pos x="T0" y="T1"/>
              </a:cxn>
              <a:cxn ang="T9">
                <a:pos x="T2" y="T3"/>
              </a:cxn>
              <a:cxn ang="T10">
                <a:pos x="T4" y="T5"/>
              </a:cxn>
              <a:cxn ang="T11">
                <a:pos x="T6" y="T7"/>
              </a:cxn>
            </a:cxnLst>
            <a:rect l="T12" t="T13" r="T14" b="T15"/>
            <a:pathLst>
              <a:path w="21600" h="21600">
                <a:moveTo>
                  <a:pt x="0" y="0"/>
                </a:moveTo>
                <a:lnTo>
                  <a:pt x="10798" y="21600"/>
                </a:lnTo>
                <a:lnTo>
                  <a:pt x="10802" y="21600"/>
                </a:lnTo>
                <a:lnTo>
                  <a:pt x="21600" y="0"/>
                </a:lnTo>
                <a:close/>
              </a:path>
            </a:pathLst>
          </a:custGeom>
          <a:solidFill>
            <a:srgbClr val="82A5FE"/>
          </a:solidFill>
          <a:ln w="12700">
            <a:solidFill>
              <a:schemeClr val="tx1"/>
            </a:solidFill>
            <a:miter lim="800000"/>
            <a:headEnd/>
            <a:tailEnd/>
          </a:ln>
        </p:spPr>
        <p:txBody>
          <a:bodyPr wrap="none" anchor="ctr"/>
          <a:lstStyle/>
          <a:p>
            <a:endParaRPr lang="de-DE" dirty="0"/>
          </a:p>
        </p:txBody>
      </p:sp>
      <p:sp>
        <p:nvSpPr>
          <p:cNvPr id="5127" name="AutoShape 7"/>
          <p:cNvSpPr>
            <a:spLocks noChangeArrowheads="1"/>
          </p:cNvSpPr>
          <p:nvPr/>
        </p:nvSpPr>
        <p:spPr bwMode="auto">
          <a:xfrm flipV="1">
            <a:off x="710471" y="4699223"/>
            <a:ext cx="6510704" cy="914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167 w 21600"/>
              <a:gd name="T13" fmla="*/ 3167 h 21600"/>
              <a:gd name="T14" fmla="*/ 18433 w 21600"/>
              <a:gd name="T15" fmla="*/ 18433 h 21600"/>
            </a:gdLst>
            <a:ahLst/>
            <a:cxnLst>
              <a:cxn ang="T8">
                <a:pos x="T0" y="T1"/>
              </a:cxn>
              <a:cxn ang="T9">
                <a:pos x="T2" y="T3"/>
              </a:cxn>
              <a:cxn ang="T10">
                <a:pos x="T4" y="T5"/>
              </a:cxn>
              <a:cxn ang="T11">
                <a:pos x="T6" y="T7"/>
              </a:cxn>
            </a:cxnLst>
            <a:rect l="T12" t="T13" r="T14" b="T15"/>
            <a:pathLst>
              <a:path w="21600" h="21600">
                <a:moveTo>
                  <a:pt x="0" y="0"/>
                </a:moveTo>
                <a:lnTo>
                  <a:pt x="2733" y="21600"/>
                </a:lnTo>
                <a:lnTo>
                  <a:pt x="18867" y="21600"/>
                </a:lnTo>
                <a:lnTo>
                  <a:pt x="21600" y="0"/>
                </a:lnTo>
                <a:close/>
              </a:path>
            </a:pathLst>
          </a:custGeom>
          <a:solidFill>
            <a:schemeClr val="tx2">
              <a:lumMod val="20000"/>
              <a:lumOff val="80000"/>
            </a:schemeClr>
          </a:solidFill>
          <a:ln w="12700">
            <a:solidFill>
              <a:schemeClr val="tx1"/>
            </a:solidFill>
            <a:miter lim="800000"/>
            <a:headEnd/>
            <a:tailEnd/>
          </a:ln>
        </p:spPr>
        <p:txBody>
          <a:bodyPr wrap="none" anchor="ctr"/>
          <a:lstStyle/>
          <a:p>
            <a:endParaRPr lang="de-DE"/>
          </a:p>
        </p:txBody>
      </p:sp>
      <p:sp>
        <p:nvSpPr>
          <p:cNvPr id="5129" name="Rectangle 9"/>
          <p:cNvSpPr>
            <a:spLocks noChangeArrowheads="1"/>
          </p:cNvSpPr>
          <p:nvPr/>
        </p:nvSpPr>
        <p:spPr bwMode="auto">
          <a:xfrm>
            <a:off x="2348770" y="3665900"/>
            <a:ext cx="3235569" cy="828432"/>
          </a:xfrm>
          <a:prstGeom prst="rect">
            <a:avLst/>
          </a:prstGeom>
          <a:noFill/>
          <a:ln w="9525">
            <a:noFill/>
            <a:miter lim="800000"/>
            <a:headEnd/>
            <a:tailEnd/>
          </a:ln>
        </p:spPr>
        <p:txBody>
          <a:bodyPr lIns="90488" tIns="44450" rIns="90488" bIns="44450">
            <a:spAutoFit/>
          </a:bodyPr>
          <a:lstStyle/>
          <a:p>
            <a:pPr algn="ctr">
              <a:buClrTx/>
              <a:buFontTx/>
              <a:buNone/>
            </a:pPr>
            <a:r>
              <a:rPr lang="de-DE" sz="2400" dirty="0"/>
              <a:t>FHR nach Q1</a:t>
            </a:r>
          </a:p>
          <a:p>
            <a:pPr algn="ctr">
              <a:buClrTx/>
              <a:buFontTx/>
              <a:buNone/>
            </a:pPr>
            <a:r>
              <a:rPr lang="de-DE" sz="2400" dirty="0"/>
              <a:t>(schulischer Teil)</a:t>
            </a:r>
          </a:p>
        </p:txBody>
      </p:sp>
      <p:sp>
        <p:nvSpPr>
          <p:cNvPr id="5130" name="Rectangle 10"/>
          <p:cNvSpPr>
            <a:spLocks noChangeArrowheads="1"/>
          </p:cNvSpPr>
          <p:nvPr/>
        </p:nvSpPr>
        <p:spPr bwMode="auto">
          <a:xfrm>
            <a:off x="1821232" y="4825841"/>
            <a:ext cx="4290646" cy="643766"/>
          </a:xfrm>
          <a:prstGeom prst="rect">
            <a:avLst/>
          </a:prstGeom>
          <a:noFill/>
          <a:ln w="9525">
            <a:noFill/>
            <a:miter lim="800000"/>
            <a:headEnd/>
            <a:tailEnd/>
          </a:ln>
        </p:spPr>
        <p:txBody>
          <a:bodyPr lIns="90488" tIns="44450" rIns="90488" bIns="44450">
            <a:spAutoFit/>
          </a:bodyPr>
          <a:lstStyle/>
          <a:p>
            <a:pPr algn="ctr">
              <a:buClrTx/>
              <a:buFontTx/>
              <a:buNone/>
            </a:pPr>
            <a:r>
              <a:rPr lang="de-DE" dirty="0"/>
              <a:t>Eingangsvoraussetzung:</a:t>
            </a:r>
            <a:br>
              <a:rPr lang="de-DE" dirty="0"/>
            </a:br>
            <a:r>
              <a:rPr lang="de-DE" dirty="0"/>
              <a:t>Fachoberschulreife mit Qualifikationsvermerk</a:t>
            </a:r>
          </a:p>
        </p:txBody>
      </p:sp>
      <p:sp>
        <p:nvSpPr>
          <p:cNvPr id="5132" name="Rectangle 12"/>
          <p:cNvSpPr>
            <a:spLocks noChangeArrowheads="1"/>
          </p:cNvSpPr>
          <p:nvPr/>
        </p:nvSpPr>
        <p:spPr bwMode="auto">
          <a:xfrm>
            <a:off x="495363" y="5869607"/>
            <a:ext cx="7104185" cy="674544"/>
          </a:xfrm>
          <a:prstGeom prst="rect">
            <a:avLst/>
          </a:prstGeom>
          <a:noFill/>
          <a:ln w="9525">
            <a:noFill/>
            <a:miter lim="800000"/>
            <a:headEnd/>
            <a:tailEnd/>
          </a:ln>
        </p:spPr>
        <p:txBody>
          <a:bodyPr wrap="square" lIns="90488" tIns="44450" rIns="90488" bIns="44450">
            <a:spAutoFit/>
          </a:bodyPr>
          <a:lstStyle/>
          <a:p>
            <a:pPr algn="ctr">
              <a:buClrTx/>
              <a:buFontTx/>
              <a:buNone/>
            </a:pPr>
            <a:endParaRPr lang="de-DE" sz="2000" dirty="0"/>
          </a:p>
          <a:p>
            <a:pPr algn="ctr">
              <a:buClrTx/>
              <a:buFontTx/>
              <a:buNone/>
            </a:pPr>
            <a:endParaRPr lang="de-DE" dirty="0"/>
          </a:p>
        </p:txBody>
      </p:sp>
      <p:sp>
        <p:nvSpPr>
          <p:cNvPr id="5128" name="Rectangle 8"/>
          <p:cNvSpPr>
            <a:spLocks noChangeArrowheads="1"/>
          </p:cNvSpPr>
          <p:nvPr/>
        </p:nvSpPr>
        <p:spPr bwMode="auto">
          <a:xfrm>
            <a:off x="3333509" y="2645271"/>
            <a:ext cx="1266092" cy="459100"/>
          </a:xfrm>
          <a:prstGeom prst="rect">
            <a:avLst/>
          </a:prstGeom>
          <a:noFill/>
          <a:ln w="9525">
            <a:noFill/>
            <a:miter lim="800000"/>
            <a:headEnd/>
            <a:tailEnd/>
          </a:ln>
        </p:spPr>
        <p:txBody>
          <a:bodyPr lIns="90488" tIns="44450" rIns="90488" bIns="44450">
            <a:spAutoFit/>
          </a:bodyPr>
          <a:lstStyle/>
          <a:p>
            <a:pPr algn="ctr">
              <a:buClrTx/>
              <a:buFontTx/>
              <a:buNone/>
            </a:pPr>
            <a:r>
              <a:rPr lang="de-DE" sz="2400" b="1" dirty="0"/>
              <a:t>Abitur</a:t>
            </a:r>
            <a:endParaRPr lang="de-DE" b="1" dirty="0"/>
          </a:p>
        </p:txBody>
      </p:sp>
      <p:cxnSp>
        <p:nvCxnSpPr>
          <p:cNvPr id="19" name="Gerade Verbindung mit Pfeil 18"/>
          <p:cNvCxnSpPr/>
          <p:nvPr/>
        </p:nvCxnSpPr>
        <p:spPr>
          <a:xfrm>
            <a:off x="4527811" y="2845271"/>
            <a:ext cx="1296144" cy="0"/>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cxnSp>
        <p:nvCxnSpPr>
          <p:cNvPr id="20" name="Gerade Verbindung mit Pfeil 19"/>
          <p:cNvCxnSpPr/>
          <p:nvPr/>
        </p:nvCxnSpPr>
        <p:spPr>
          <a:xfrm>
            <a:off x="5031867" y="4069407"/>
            <a:ext cx="1296144" cy="0"/>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sp>
        <p:nvSpPr>
          <p:cNvPr id="22" name="Textfeld 21"/>
          <p:cNvSpPr txBox="1"/>
          <p:nvPr/>
        </p:nvSpPr>
        <p:spPr>
          <a:xfrm>
            <a:off x="5895963" y="2353989"/>
            <a:ext cx="2880320" cy="923330"/>
          </a:xfrm>
          <a:prstGeom prst="rect">
            <a:avLst/>
          </a:prstGeom>
          <a:noFill/>
        </p:spPr>
        <p:txBody>
          <a:bodyPr wrap="square" rtlCol="0">
            <a:spAutoFit/>
          </a:bodyPr>
          <a:lstStyle/>
          <a:p>
            <a:r>
              <a:rPr lang="de-DE" dirty="0"/>
              <a:t>Allgemeine Hochschulreife</a:t>
            </a:r>
          </a:p>
          <a:p>
            <a:r>
              <a:rPr lang="de-DE" dirty="0"/>
              <a:t>Studierfähigkeit an einer Hochschule</a:t>
            </a:r>
          </a:p>
        </p:txBody>
      </p:sp>
      <p:sp>
        <p:nvSpPr>
          <p:cNvPr id="23" name="Textfeld 22"/>
          <p:cNvSpPr txBox="1"/>
          <p:nvPr/>
        </p:nvSpPr>
        <p:spPr>
          <a:xfrm>
            <a:off x="6380321" y="3586497"/>
            <a:ext cx="2592288" cy="923330"/>
          </a:xfrm>
          <a:prstGeom prst="rect">
            <a:avLst/>
          </a:prstGeom>
          <a:noFill/>
        </p:spPr>
        <p:txBody>
          <a:bodyPr wrap="square" rtlCol="0">
            <a:spAutoFit/>
          </a:bodyPr>
          <a:lstStyle/>
          <a:p>
            <a:r>
              <a:rPr lang="de-DE" dirty="0"/>
              <a:t>Fachhochschulreife</a:t>
            </a:r>
          </a:p>
          <a:p>
            <a:r>
              <a:rPr lang="de-DE" dirty="0"/>
              <a:t>Studierfähigkeit an einer Fachhochschule</a:t>
            </a:r>
          </a:p>
        </p:txBody>
      </p:sp>
    </p:spTree>
    <p:extLst>
      <p:ext uri="{BB962C8B-B14F-4D97-AF65-F5344CB8AC3E}">
        <p14:creationId xmlns:p14="http://schemas.microsoft.com/office/powerpoint/2010/main" val="85145686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5132"/>
                                        </p:tgtEl>
                                        <p:attrNameLst>
                                          <p:attrName>style.visibility</p:attrName>
                                        </p:attrNameLst>
                                      </p:cBhvr>
                                      <p:to>
                                        <p:strVal val="visible"/>
                                      </p:to>
                                    </p:set>
                                    <p:anim calcmode="lin" valueType="num">
                                      <p:cBhvr additive="base">
                                        <p:cTn id="7" dur="500" fill="hold"/>
                                        <p:tgtEl>
                                          <p:spTgt spid="5132"/>
                                        </p:tgtEl>
                                        <p:attrNameLst>
                                          <p:attrName>ppt_x</p:attrName>
                                        </p:attrNameLst>
                                      </p:cBhvr>
                                      <p:tavLst>
                                        <p:tav tm="0">
                                          <p:val>
                                            <p:strVal val="#ppt_x"/>
                                          </p:val>
                                        </p:tav>
                                        <p:tav tm="100000">
                                          <p:val>
                                            <p:strVal val="#ppt_x"/>
                                          </p:val>
                                        </p:tav>
                                      </p:tavLst>
                                    </p:anim>
                                    <p:anim calcmode="lin" valueType="num">
                                      <p:cBhvr additive="base">
                                        <p:cTn id="8" dur="500" fill="hold"/>
                                        <p:tgtEl>
                                          <p:spTgt spid="513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130"/>
                                        </p:tgtEl>
                                        <p:attrNameLst>
                                          <p:attrName>style.visibility</p:attrName>
                                        </p:attrNameLst>
                                      </p:cBhvr>
                                      <p:to>
                                        <p:strVal val="visible"/>
                                      </p:to>
                                    </p:set>
                                    <p:anim calcmode="lin" valueType="num">
                                      <p:cBhvr additive="base">
                                        <p:cTn id="13" dur="500" fill="hold"/>
                                        <p:tgtEl>
                                          <p:spTgt spid="5130"/>
                                        </p:tgtEl>
                                        <p:attrNameLst>
                                          <p:attrName>ppt_x</p:attrName>
                                        </p:attrNameLst>
                                      </p:cBhvr>
                                      <p:tavLst>
                                        <p:tav tm="0">
                                          <p:val>
                                            <p:strVal val="#ppt_x"/>
                                          </p:val>
                                        </p:tav>
                                        <p:tav tm="100000">
                                          <p:val>
                                            <p:strVal val="#ppt_x"/>
                                          </p:val>
                                        </p:tav>
                                      </p:tavLst>
                                    </p:anim>
                                    <p:anim calcmode="lin" valueType="num">
                                      <p:cBhvr additive="base">
                                        <p:cTn id="14" dur="500" fill="hold"/>
                                        <p:tgtEl>
                                          <p:spTgt spid="5130"/>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5127"/>
                                        </p:tgtEl>
                                        <p:attrNameLst>
                                          <p:attrName>style.visibility</p:attrName>
                                        </p:attrNameLst>
                                      </p:cBhvr>
                                      <p:to>
                                        <p:strVal val="visible"/>
                                      </p:to>
                                    </p:set>
                                    <p:anim calcmode="lin" valueType="num">
                                      <p:cBhvr additive="base">
                                        <p:cTn id="17" dur="500" fill="hold"/>
                                        <p:tgtEl>
                                          <p:spTgt spid="5127"/>
                                        </p:tgtEl>
                                        <p:attrNameLst>
                                          <p:attrName>ppt_x</p:attrName>
                                        </p:attrNameLst>
                                      </p:cBhvr>
                                      <p:tavLst>
                                        <p:tav tm="0">
                                          <p:val>
                                            <p:strVal val="#ppt_x"/>
                                          </p:val>
                                        </p:tav>
                                        <p:tav tm="100000">
                                          <p:val>
                                            <p:strVal val="#ppt_x"/>
                                          </p:val>
                                        </p:tav>
                                      </p:tavLst>
                                    </p:anim>
                                    <p:anim calcmode="lin" valueType="num">
                                      <p:cBhvr additive="base">
                                        <p:cTn id="18" dur="500" fill="hold"/>
                                        <p:tgtEl>
                                          <p:spTgt spid="512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5125"/>
                                        </p:tgtEl>
                                        <p:attrNameLst>
                                          <p:attrName>style.visibility</p:attrName>
                                        </p:attrNameLst>
                                      </p:cBhvr>
                                      <p:to>
                                        <p:strVal val="visible"/>
                                      </p:to>
                                    </p:set>
                                    <p:anim calcmode="lin" valueType="num">
                                      <p:cBhvr additive="base">
                                        <p:cTn id="23" dur="500" fill="hold"/>
                                        <p:tgtEl>
                                          <p:spTgt spid="5125"/>
                                        </p:tgtEl>
                                        <p:attrNameLst>
                                          <p:attrName>ppt_x</p:attrName>
                                        </p:attrNameLst>
                                      </p:cBhvr>
                                      <p:tavLst>
                                        <p:tav tm="0">
                                          <p:val>
                                            <p:strVal val="#ppt_x"/>
                                          </p:val>
                                        </p:tav>
                                        <p:tav tm="100000">
                                          <p:val>
                                            <p:strVal val="#ppt_x"/>
                                          </p:val>
                                        </p:tav>
                                      </p:tavLst>
                                    </p:anim>
                                    <p:anim calcmode="lin" valueType="num">
                                      <p:cBhvr additive="base">
                                        <p:cTn id="24" dur="500" fill="hold"/>
                                        <p:tgtEl>
                                          <p:spTgt spid="5125"/>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5129"/>
                                        </p:tgtEl>
                                        <p:attrNameLst>
                                          <p:attrName>style.visibility</p:attrName>
                                        </p:attrNameLst>
                                      </p:cBhvr>
                                      <p:to>
                                        <p:strVal val="visible"/>
                                      </p:to>
                                    </p:set>
                                    <p:anim calcmode="lin" valueType="num">
                                      <p:cBhvr additive="base">
                                        <p:cTn id="27" dur="500" fill="hold"/>
                                        <p:tgtEl>
                                          <p:spTgt spid="5129"/>
                                        </p:tgtEl>
                                        <p:attrNameLst>
                                          <p:attrName>ppt_x</p:attrName>
                                        </p:attrNameLst>
                                      </p:cBhvr>
                                      <p:tavLst>
                                        <p:tav tm="0">
                                          <p:val>
                                            <p:strVal val="#ppt_x"/>
                                          </p:val>
                                        </p:tav>
                                        <p:tav tm="100000">
                                          <p:val>
                                            <p:strVal val="#ppt_x"/>
                                          </p:val>
                                        </p:tav>
                                      </p:tavLst>
                                    </p:anim>
                                    <p:anim calcmode="lin" valueType="num">
                                      <p:cBhvr additive="base">
                                        <p:cTn id="28" dur="500" fill="hold"/>
                                        <p:tgtEl>
                                          <p:spTgt spid="512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slide(fromLeft)">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5126"/>
                                        </p:tgtEl>
                                        <p:attrNameLst>
                                          <p:attrName>style.visibility</p:attrName>
                                        </p:attrNameLst>
                                      </p:cBhvr>
                                      <p:to>
                                        <p:strVal val="visible"/>
                                      </p:to>
                                    </p:set>
                                    <p:anim calcmode="lin" valueType="num">
                                      <p:cBhvr additive="base">
                                        <p:cTn id="41" dur="500" fill="hold"/>
                                        <p:tgtEl>
                                          <p:spTgt spid="5126"/>
                                        </p:tgtEl>
                                        <p:attrNameLst>
                                          <p:attrName>ppt_x</p:attrName>
                                        </p:attrNameLst>
                                      </p:cBhvr>
                                      <p:tavLst>
                                        <p:tav tm="0">
                                          <p:val>
                                            <p:strVal val="#ppt_x"/>
                                          </p:val>
                                        </p:tav>
                                        <p:tav tm="100000">
                                          <p:val>
                                            <p:strVal val="#ppt_x"/>
                                          </p:val>
                                        </p:tav>
                                      </p:tavLst>
                                    </p:anim>
                                    <p:anim calcmode="lin" valueType="num">
                                      <p:cBhvr additive="base">
                                        <p:cTn id="42" dur="500" fill="hold"/>
                                        <p:tgtEl>
                                          <p:spTgt spid="5126"/>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5128"/>
                                        </p:tgtEl>
                                        <p:attrNameLst>
                                          <p:attrName>style.visibility</p:attrName>
                                        </p:attrNameLst>
                                      </p:cBhvr>
                                      <p:to>
                                        <p:strVal val="visible"/>
                                      </p:to>
                                    </p:set>
                                    <p:anim calcmode="lin" valueType="num">
                                      <p:cBhvr additive="base">
                                        <p:cTn id="45" dur="500" fill="hold"/>
                                        <p:tgtEl>
                                          <p:spTgt spid="5128"/>
                                        </p:tgtEl>
                                        <p:attrNameLst>
                                          <p:attrName>ppt_x</p:attrName>
                                        </p:attrNameLst>
                                      </p:cBhvr>
                                      <p:tavLst>
                                        <p:tav tm="0">
                                          <p:val>
                                            <p:strVal val="#ppt_x"/>
                                          </p:val>
                                        </p:tav>
                                        <p:tav tm="100000">
                                          <p:val>
                                            <p:strVal val="#ppt_x"/>
                                          </p:val>
                                        </p:tav>
                                      </p:tavLst>
                                    </p:anim>
                                    <p:anim calcmode="lin" valueType="num">
                                      <p:cBhvr additive="base">
                                        <p:cTn id="46" dur="500" fill="hold"/>
                                        <p:tgtEl>
                                          <p:spTgt spid="5128"/>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slide(fromLeft)">
                                      <p:cBhvr>
                                        <p:cTn id="51" dur="500"/>
                                        <p:tgtEl>
                                          <p:spTgt spid="1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blinds(horizontal)">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9" grpId="0"/>
      <p:bldP spid="5130" grpId="0"/>
      <p:bldP spid="5132" grpId="0"/>
      <p:bldP spid="5128"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1406769" y="4724400"/>
            <a:ext cx="2321169" cy="1143000"/>
          </a:xfrm>
          <a:prstGeom prst="cube">
            <a:avLst>
              <a:gd name="adj" fmla="val 24981"/>
            </a:avLst>
          </a:prstGeom>
          <a:solidFill>
            <a:srgbClr val="9DFBB1"/>
          </a:solidFill>
          <a:ln w="12700">
            <a:solidFill>
              <a:schemeClr val="tx1"/>
            </a:solidFill>
            <a:miter lim="800000"/>
            <a:headEnd/>
            <a:tailEnd/>
          </a:ln>
        </p:spPr>
        <p:txBody>
          <a:bodyPr wrap="none" anchor="ctr"/>
          <a:lstStyle/>
          <a:p>
            <a:endParaRPr lang="de-DE"/>
          </a:p>
        </p:txBody>
      </p:sp>
      <p:sp>
        <p:nvSpPr>
          <p:cNvPr id="6147" name="AutoShape 3"/>
          <p:cNvSpPr>
            <a:spLocks noChangeArrowheads="1"/>
          </p:cNvSpPr>
          <p:nvPr/>
        </p:nvSpPr>
        <p:spPr bwMode="auto">
          <a:xfrm>
            <a:off x="1406769" y="3657600"/>
            <a:ext cx="2321169" cy="1143000"/>
          </a:xfrm>
          <a:prstGeom prst="cube">
            <a:avLst>
              <a:gd name="adj" fmla="val 24981"/>
            </a:avLst>
          </a:prstGeom>
          <a:solidFill>
            <a:srgbClr val="9AFEF9"/>
          </a:solidFill>
          <a:ln w="12700">
            <a:solidFill>
              <a:schemeClr val="tx1"/>
            </a:solidFill>
            <a:miter lim="800000"/>
            <a:headEnd/>
            <a:tailEnd/>
          </a:ln>
        </p:spPr>
        <p:txBody>
          <a:bodyPr wrap="none" anchor="ctr"/>
          <a:lstStyle/>
          <a:p>
            <a:endParaRPr lang="de-DE"/>
          </a:p>
        </p:txBody>
      </p:sp>
      <p:sp>
        <p:nvSpPr>
          <p:cNvPr id="6148" name="Rectangle 4"/>
          <p:cNvSpPr>
            <a:spLocks noGrp="1" noChangeArrowheads="1"/>
          </p:cNvSpPr>
          <p:nvPr>
            <p:ph type="title"/>
          </p:nvPr>
        </p:nvSpPr>
        <p:spPr>
          <a:xfrm>
            <a:off x="107504" y="26852"/>
            <a:ext cx="5184576" cy="1143000"/>
          </a:xfrm>
          <a:noFill/>
        </p:spPr>
        <p:txBody>
          <a:bodyPr>
            <a:noAutofit/>
          </a:bodyPr>
          <a:lstStyle/>
          <a:p>
            <a:r>
              <a:rPr lang="de-DE" sz="2800" dirty="0">
                <a:latin typeface="+mn-lt"/>
                <a:ea typeface="+mn-ea"/>
                <a:cs typeface="+mn-cs"/>
              </a:rPr>
              <a:t>Aufbau und Dauer </a:t>
            </a:r>
            <a:br>
              <a:rPr lang="de-DE" sz="2800" dirty="0">
                <a:latin typeface="+mn-lt"/>
                <a:ea typeface="+mn-ea"/>
                <a:cs typeface="+mn-cs"/>
              </a:rPr>
            </a:br>
            <a:r>
              <a:rPr lang="de-DE" sz="2800" dirty="0">
                <a:latin typeface="+mn-lt"/>
                <a:ea typeface="+mn-ea"/>
                <a:cs typeface="+mn-cs"/>
              </a:rPr>
              <a:t>der gymnasialen Oberstufe</a:t>
            </a:r>
          </a:p>
        </p:txBody>
      </p:sp>
      <p:sp>
        <p:nvSpPr>
          <p:cNvPr id="6149" name="Rectangle 5"/>
          <p:cNvSpPr>
            <a:spLocks noChangeArrowheads="1"/>
          </p:cNvSpPr>
          <p:nvPr/>
        </p:nvSpPr>
        <p:spPr bwMode="auto">
          <a:xfrm>
            <a:off x="1656402" y="4114801"/>
            <a:ext cx="1547446" cy="643766"/>
          </a:xfrm>
          <a:prstGeom prst="rect">
            <a:avLst/>
          </a:prstGeom>
          <a:noFill/>
          <a:ln w="9525">
            <a:noFill/>
            <a:miter lim="800000"/>
            <a:headEnd/>
            <a:tailEnd/>
          </a:ln>
        </p:spPr>
        <p:txBody>
          <a:bodyPr lIns="90488" tIns="44450" rIns="90488" bIns="44450">
            <a:spAutoFit/>
          </a:bodyPr>
          <a:lstStyle/>
          <a:p>
            <a:pPr algn="ctr">
              <a:buClrTx/>
              <a:buFontTx/>
              <a:buNone/>
            </a:pPr>
            <a:r>
              <a:rPr lang="de-DE" dirty="0" err="1"/>
              <a:t>phase</a:t>
            </a:r>
            <a:br>
              <a:rPr lang="de-DE" dirty="0"/>
            </a:br>
            <a:r>
              <a:rPr lang="de-DE" dirty="0"/>
              <a:t>(</a:t>
            </a:r>
            <a:r>
              <a:rPr lang="de-DE" dirty="0" err="1"/>
              <a:t>Q1</a:t>
            </a:r>
            <a:r>
              <a:rPr lang="de-DE" dirty="0"/>
              <a:t>)</a:t>
            </a:r>
            <a:endParaRPr lang="de-DE" sz="2400" dirty="0"/>
          </a:p>
        </p:txBody>
      </p:sp>
      <p:sp>
        <p:nvSpPr>
          <p:cNvPr id="6150" name="Rectangle 6"/>
          <p:cNvSpPr>
            <a:spLocks noChangeArrowheads="1"/>
          </p:cNvSpPr>
          <p:nvPr/>
        </p:nvSpPr>
        <p:spPr bwMode="auto">
          <a:xfrm>
            <a:off x="1688123" y="5181601"/>
            <a:ext cx="1547446" cy="643766"/>
          </a:xfrm>
          <a:prstGeom prst="rect">
            <a:avLst/>
          </a:prstGeom>
          <a:noFill/>
          <a:ln w="9525">
            <a:noFill/>
            <a:miter lim="800000"/>
            <a:headEnd/>
            <a:tailEnd/>
          </a:ln>
        </p:spPr>
        <p:txBody>
          <a:bodyPr lIns="90488" tIns="44450" rIns="90488" bIns="44450">
            <a:spAutoFit/>
          </a:bodyPr>
          <a:lstStyle/>
          <a:p>
            <a:pPr algn="ctr">
              <a:buClrTx/>
              <a:buFontTx/>
              <a:buNone/>
            </a:pPr>
            <a:r>
              <a:rPr lang="de-DE" dirty="0"/>
              <a:t>Einführungs-</a:t>
            </a:r>
            <a:r>
              <a:rPr lang="de-DE" dirty="0" err="1"/>
              <a:t>phase</a:t>
            </a:r>
            <a:r>
              <a:rPr lang="de-DE" dirty="0"/>
              <a:t>(</a:t>
            </a:r>
            <a:r>
              <a:rPr lang="de-DE" dirty="0" err="1"/>
              <a:t>Ef</a:t>
            </a:r>
            <a:r>
              <a:rPr lang="de-DE" dirty="0"/>
              <a:t>)</a:t>
            </a:r>
          </a:p>
        </p:txBody>
      </p:sp>
      <p:sp>
        <p:nvSpPr>
          <p:cNvPr id="6151" name="AutoShape 7"/>
          <p:cNvSpPr>
            <a:spLocks noChangeArrowheads="1"/>
          </p:cNvSpPr>
          <p:nvPr/>
        </p:nvSpPr>
        <p:spPr bwMode="auto">
          <a:xfrm>
            <a:off x="1406769" y="2590800"/>
            <a:ext cx="2321169" cy="1143000"/>
          </a:xfrm>
          <a:prstGeom prst="cube">
            <a:avLst>
              <a:gd name="adj" fmla="val 24981"/>
            </a:avLst>
          </a:prstGeom>
          <a:solidFill>
            <a:srgbClr val="9AFEF9"/>
          </a:solidFill>
          <a:ln w="12700">
            <a:solidFill>
              <a:schemeClr val="tx1"/>
            </a:solidFill>
            <a:miter lim="800000"/>
            <a:headEnd/>
            <a:tailEnd/>
          </a:ln>
        </p:spPr>
        <p:txBody>
          <a:bodyPr wrap="none" anchor="ctr"/>
          <a:lstStyle/>
          <a:p>
            <a:endParaRPr lang="de-DE"/>
          </a:p>
        </p:txBody>
      </p:sp>
      <p:sp>
        <p:nvSpPr>
          <p:cNvPr id="6152" name="AutoShape 8"/>
          <p:cNvSpPr>
            <a:spLocks noChangeArrowheads="1"/>
          </p:cNvSpPr>
          <p:nvPr/>
        </p:nvSpPr>
        <p:spPr bwMode="auto">
          <a:xfrm>
            <a:off x="1406769" y="1524000"/>
            <a:ext cx="2321169" cy="1143000"/>
          </a:xfrm>
          <a:prstGeom prst="cube">
            <a:avLst>
              <a:gd name="adj" fmla="val 24981"/>
            </a:avLst>
          </a:prstGeom>
          <a:solidFill>
            <a:srgbClr val="82A5FE"/>
          </a:solidFill>
          <a:ln w="12700">
            <a:solidFill>
              <a:schemeClr val="tx1"/>
            </a:solidFill>
            <a:miter lim="800000"/>
            <a:headEnd/>
            <a:tailEnd/>
          </a:ln>
        </p:spPr>
        <p:txBody>
          <a:bodyPr wrap="none" anchor="ctr"/>
          <a:lstStyle/>
          <a:p>
            <a:endParaRPr lang="de-DE"/>
          </a:p>
        </p:txBody>
      </p:sp>
      <p:sp>
        <p:nvSpPr>
          <p:cNvPr id="6153" name="Rectangle 9"/>
          <p:cNvSpPr>
            <a:spLocks noChangeArrowheads="1"/>
          </p:cNvSpPr>
          <p:nvPr/>
        </p:nvSpPr>
        <p:spPr bwMode="auto">
          <a:xfrm>
            <a:off x="1406769" y="1981200"/>
            <a:ext cx="2039815" cy="459100"/>
          </a:xfrm>
          <a:prstGeom prst="rect">
            <a:avLst/>
          </a:prstGeom>
          <a:noFill/>
          <a:ln w="9525">
            <a:noFill/>
            <a:miter lim="800000"/>
            <a:headEnd/>
            <a:tailEnd/>
          </a:ln>
        </p:spPr>
        <p:txBody>
          <a:bodyPr lIns="90488" tIns="44450" rIns="90488" bIns="44450">
            <a:spAutoFit/>
          </a:bodyPr>
          <a:lstStyle/>
          <a:p>
            <a:pPr algn="ctr">
              <a:buClrTx/>
              <a:buFontTx/>
              <a:buNone/>
            </a:pPr>
            <a:r>
              <a:rPr lang="de-DE" sz="2400" dirty="0"/>
              <a:t>Abiturprüfung</a:t>
            </a:r>
          </a:p>
        </p:txBody>
      </p:sp>
      <p:sp>
        <p:nvSpPr>
          <p:cNvPr id="6154" name="Rectangle 10"/>
          <p:cNvSpPr>
            <a:spLocks noChangeArrowheads="1"/>
          </p:cNvSpPr>
          <p:nvPr/>
        </p:nvSpPr>
        <p:spPr bwMode="auto">
          <a:xfrm>
            <a:off x="1547664" y="3000376"/>
            <a:ext cx="1714500" cy="643766"/>
          </a:xfrm>
          <a:prstGeom prst="rect">
            <a:avLst/>
          </a:prstGeom>
          <a:noFill/>
          <a:ln w="9525">
            <a:noFill/>
            <a:miter lim="800000"/>
            <a:headEnd/>
            <a:tailEnd/>
          </a:ln>
        </p:spPr>
        <p:txBody>
          <a:bodyPr lIns="90488" tIns="44450" rIns="90488" bIns="44450">
            <a:spAutoFit/>
          </a:bodyPr>
          <a:lstStyle/>
          <a:p>
            <a:pPr algn="ctr">
              <a:buClrTx/>
              <a:buFontTx/>
              <a:buNone/>
            </a:pPr>
            <a:r>
              <a:rPr lang="de-DE" dirty="0"/>
              <a:t>Qualifikations-(</a:t>
            </a:r>
            <a:r>
              <a:rPr lang="de-DE" dirty="0" err="1"/>
              <a:t>Q2</a:t>
            </a:r>
            <a:r>
              <a:rPr lang="de-DE" dirty="0"/>
              <a:t>)</a:t>
            </a:r>
            <a:endParaRPr lang="de-DE" sz="2400" dirty="0"/>
          </a:p>
        </p:txBody>
      </p:sp>
      <p:sp>
        <p:nvSpPr>
          <p:cNvPr id="6155" name="Freeform 11"/>
          <p:cNvSpPr>
            <a:spLocks/>
          </p:cNvSpPr>
          <p:nvPr/>
        </p:nvSpPr>
        <p:spPr bwMode="auto">
          <a:xfrm>
            <a:off x="3938954" y="2590801"/>
            <a:ext cx="493835" cy="3203575"/>
          </a:xfrm>
          <a:custGeom>
            <a:avLst/>
            <a:gdLst>
              <a:gd name="T0" fmla="*/ 2147483647 w 337"/>
              <a:gd name="T1" fmla="*/ 0 h 2018"/>
              <a:gd name="T2" fmla="*/ 2147483647 w 337"/>
              <a:gd name="T3" fmla="*/ 2147483647 h 2018"/>
              <a:gd name="T4" fmla="*/ 2147483647 w 337"/>
              <a:gd name="T5" fmla="*/ 2147483647 h 2018"/>
              <a:gd name="T6" fmla="*/ 2147483647 w 337"/>
              <a:gd name="T7" fmla="*/ 2147483647 h 2018"/>
              <a:gd name="T8" fmla="*/ 2147483647 w 337"/>
              <a:gd name="T9" fmla="*/ 2147483647 h 2018"/>
              <a:gd name="T10" fmla="*/ 2147483647 w 337"/>
              <a:gd name="T11" fmla="*/ 2147483647 h 2018"/>
              <a:gd name="T12" fmla="*/ 2147483647 w 337"/>
              <a:gd name="T13" fmla="*/ 2147483647 h 2018"/>
              <a:gd name="T14" fmla="*/ 2147483647 w 337"/>
              <a:gd name="T15" fmla="*/ 2147483647 h 2018"/>
              <a:gd name="T16" fmla="*/ 2147483647 w 337"/>
              <a:gd name="T17" fmla="*/ 2147483647 h 2018"/>
              <a:gd name="T18" fmla="*/ 2147483647 w 337"/>
              <a:gd name="T19" fmla="*/ 2147483647 h 2018"/>
              <a:gd name="T20" fmla="*/ 2147483647 w 337"/>
              <a:gd name="T21" fmla="*/ 2147483647 h 2018"/>
              <a:gd name="T22" fmla="*/ 2147483647 w 337"/>
              <a:gd name="T23" fmla="*/ 2147483647 h 2018"/>
              <a:gd name="T24" fmla="*/ 2147483647 w 337"/>
              <a:gd name="T25" fmla="*/ 2147483647 h 2018"/>
              <a:gd name="T26" fmla="*/ 2147483647 w 337"/>
              <a:gd name="T27" fmla="*/ 2147483647 h 2018"/>
              <a:gd name="T28" fmla="*/ 2147483647 w 337"/>
              <a:gd name="T29" fmla="*/ 2147483647 h 2018"/>
              <a:gd name="T30" fmla="*/ 2147483647 w 337"/>
              <a:gd name="T31" fmla="*/ 2147483647 h 2018"/>
              <a:gd name="T32" fmla="*/ 2147483647 w 337"/>
              <a:gd name="T33" fmla="*/ 2147483647 h 2018"/>
              <a:gd name="T34" fmla="*/ 2147483647 w 337"/>
              <a:gd name="T35" fmla="*/ 2147483647 h 2018"/>
              <a:gd name="T36" fmla="*/ 2147483647 w 337"/>
              <a:gd name="T37" fmla="*/ 2147483647 h 2018"/>
              <a:gd name="T38" fmla="*/ 2147483647 w 337"/>
              <a:gd name="T39" fmla="*/ 2147483647 h 2018"/>
              <a:gd name="T40" fmla="*/ 2147483647 w 337"/>
              <a:gd name="T41" fmla="*/ 2147483647 h 2018"/>
              <a:gd name="T42" fmla="*/ 2147483647 w 337"/>
              <a:gd name="T43" fmla="*/ 2147483647 h 2018"/>
              <a:gd name="T44" fmla="*/ 2147483647 w 337"/>
              <a:gd name="T45" fmla="*/ 2147483647 h 2018"/>
              <a:gd name="T46" fmla="*/ 2147483647 w 337"/>
              <a:gd name="T47" fmla="*/ 2147483647 h 2018"/>
              <a:gd name="T48" fmla="*/ 2147483647 w 337"/>
              <a:gd name="T49" fmla="*/ 2147483647 h 2018"/>
              <a:gd name="T50" fmla="*/ 2147483647 w 337"/>
              <a:gd name="T51" fmla="*/ 2147483647 h 2018"/>
              <a:gd name="T52" fmla="*/ 2147483647 w 337"/>
              <a:gd name="T53" fmla="*/ 2147483647 h 2018"/>
              <a:gd name="T54" fmla="*/ 2147483647 w 337"/>
              <a:gd name="T55" fmla="*/ 2147483647 h 2018"/>
              <a:gd name="T56" fmla="*/ 2147483647 w 337"/>
              <a:gd name="T57" fmla="*/ 2147483647 h 2018"/>
              <a:gd name="T58" fmla="*/ 2147483647 w 337"/>
              <a:gd name="T59" fmla="*/ 2147483647 h 2018"/>
              <a:gd name="T60" fmla="*/ 2147483647 w 337"/>
              <a:gd name="T61" fmla="*/ 2147483647 h 2018"/>
              <a:gd name="T62" fmla="*/ 2147483647 w 337"/>
              <a:gd name="T63" fmla="*/ 2147483647 h 2018"/>
              <a:gd name="T64" fmla="*/ 2147483647 w 337"/>
              <a:gd name="T65" fmla="*/ 2147483647 h 20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7"/>
              <a:gd name="T100" fmla="*/ 0 h 2018"/>
              <a:gd name="T101" fmla="*/ 337 w 337"/>
              <a:gd name="T102" fmla="*/ 2018 h 20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7" h="2018">
                <a:moveTo>
                  <a:pt x="0" y="0"/>
                </a:moveTo>
                <a:lnTo>
                  <a:pt x="17" y="0"/>
                </a:lnTo>
                <a:lnTo>
                  <a:pt x="34" y="3"/>
                </a:lnTo>
                <a:lnTo>
                  <a:pt x="50" y="6"/>
                </a:lnTo>
                <a:lnTo>
                  <a:pt x="65" y="13"/>
                </a:lnTo>
                <a:lnTo>
                  <a:pt x="80" y="19"/>
                </a:lnTo>
                <a:lnTo>
                  <a:pt x="94" y="29"/>
                </a:lnTo>
                <a:lnTo>
                  <a:pt x="107" y="39"/>
                </a:lnTo>
                <a:lnTo>
                  <a:pt x="119" y="48"/>
                </a:lnTo>
                <a:lnTo>
                  <a:pt x="130" y="61"/>
                </a:lnTo>
                <a:lnTo>
                  <a:pt x="140" y="74"/>
                </a:lnTo>
                <a:lnTo>
                  <a:pt x="148" y="87"/>
                </a:lnTo>
                <a:lnTo>
                  <a:pt x="155" y="103"/>
                </a:lnTo>
                <a:lnTo>
                  <a:pt x="161" y="116"/>
                </a:lnTo>
                <a:lnTo>
                  <a:pt x="165" y="132"/>
                </a:lnTo>
                <a:lnTo>
                  <a:pt x="167" y="152"/>
                </a:lnTo>
                <a:lnTo>
                  <a:pt x="168" y="168"/>
                </a:lnTo>
                <a:lnTo>
                  <a:pt x="168" y="839"/>
                </a:lnTo>
                <a:lnTo>
                  <a:pt x="169" y="855"/>
                </a:lnTo>
                <a:lnTo>
                  <a:pt x="171" y="875"/>
                </a:lnTo>
                <a:lnTo>
                  <a:pt x="176" y="891"/>
                </a:lnTo>
                <a:lnTo>
                  <a:pt x="181" y="904"/>
                </a:lnTo>
                <a:lnTo>
                  <a:pt x="189" y="920"/>
                </a:lnTo>
                <a:lnTo>
                  <a:pt x="197" y="933"/>
                </a:lnTo>
                <a:lnTo>
                  <a:pt x="207" y="946"/>
                </a:lnTo>
                <a:lnTo>
                  <a:pt x="217" y="958"/>
                </a:lnTo>
                <a:lnTo>
                  <a:pt x="229" y="968"/>
                </a:lnTo>
                <a:lnTo>
                  <a:pt x="242" y="978"/>
                </a:lnTo>
                <a:lnTo>
                  <a:pt x="256" y="988"/>
                </a:lnTo>
                <a:lnTo>
                  <a:pt x="271" y="994"/>
                </a:lnTo>
                <a:lnTo>
                  <a:pt x="286" y="1000"/>
                </a:lnTo>
                <a:lnTo>
                  <a:pt x="302" y="1004"/>
                </a:lnTo>
                <a:lnTo>
                  <a:pt x="319" y="1007"/>
                </a:lnTo>
                <a:lnTo>
                  <a:pt x="336" y="1007"/>
                </a:lnTo>
                <a:lnTo>
                  <a:pt x="319" y="1007"/>
                </a:lnTo>
                <a:lnTo>
                  <a:pt x="302" y="1010"/>
                </a:lnTo>
                <a:lnTo>
                  <a:pt x="286" y="1013"/>
                </a:lnTo>
                <a:lnTo>
                  <a:pt x="271" y="1020"/>
                </a:lnTo>
                <a:lnTo>
                  <a:pt x="256" y="1026"/>
                </a:lnTo>
                <a:lnTo>
                  <a:pt x="242" y="1036"/>
                </a:lnTo>
                <a:lnTo>
                  <a:pt x="229" y="1046"/>
                </a:lnTo>
                <a:lnTo>
                  <a:pt x="217" y="1059"/>
                </a:lnTo>
                <a:lnTo>
                  <a:pt x="207" y="1068"/>
                </a:lnTo>
                <a:lnTo>
                  <a:pt x="197" y="1081"/>
                </a:lnTo>
                <a:lnTo>
                  <a:pt x="189" y="1097"/>
                </a:lnTo>
                <a:lnTo>
                  <a:pt x="181" y="1110"/>
                </a:lnTo>
                <a:lnTo>
                  <a:pt x="176" y="1126"/>
                </a:lnTo>
                <a:lnTo>
                  <a:pt x="171" y="1142"/>
                </a:lnTo>
                <a:lnTo>
                  <a:pt x="169" y="1159"/>
                </a:lnTo>
                <a:lnTo>
                  <a:pt x="168" y="1175"/>
                </a:lnTo>
                <a:lnTo>
                  <a:pt x="168" y="1849"/>
                </a:lnTo>
                <a:lnTo>
                  <a:pt x="167" y="1865"/>
                </a:lnTo>
                <a:lnTo>
                  <a:pt x="165" y="1881"/>
                </a:lnTo>
                <a:lnTo>
                  <a:pt x="161" y="1898"/>
                </a:lnTo>
                <a:lnTo>
                  <a:pt x="155" y="1914"/>
                </a:lnTo>
                <a:lnTo>
                  <a:pt x="148" y="1927"/>
                </a:lnTo>
                <a:lnTo>
                  <a:pt x="140" y="1943"/>
                </a:lnTo>
                <a:lnTo>
                  <a:pt x="130" y="1956"/>
                </a:lnTo>
                <a:lnTo>
                  <a:pt x="119" y="1969"/>
                </a:lnTo>
                <a:lnTo>
                  <a:pt x="107" y="1978"/>
                </a:lnTo>
                <a:lnTo>
                  <a:pt x="94" y="1988"/>
                </a:lnTo>
                <a:lnTo>
                  <a:pt x="80" y="1998"/>
                </a:lnTo>
                <a:lnTo>
                  <a:pt x="65" y="2004"/>
                </a:lnTo>
                <a:lnTo>
                  <a:pt x="50" y="2011"/>
                </a:lnTo>
                <a:lnTo>
                  <a:pt x="34" y="2014"/>
                </a:lnTo>
                <a:lnTo>
                  <a:pt x="17" y="2017"/>
                </a:lnTo>
                <a:lnTo>
                  <a:pt x="0" y="2017"/>
                </a:lnTo>
              </a:path>
            </a:pathLst>
          </a:custGeom>
          <a:noFill/>
          <a:ln w="12700" cap="rnd">
            <a:solidFill>
              <a:schemeClr val="tx1"/>
            </a:solidFill>
            <a:round/>
            <a:headEnd type="none" w="sm" len="sm"/>
            <a:tailEnd type="none" w="sm" len="sm"/>
          </a:ln>
        </p:spPr>
        <p:txBody>
          <a:bodyPr/>
          <a:lstStyle/>
          <a:p>
            <a:endParaRPr lang="de-DE"/>
          </a:p>
        </p:txBody>
      </p:sp>
      <p:sp>
        <p:nvSpPr>
          <p:cNvPr id="6156" name="Rectangle 12"/>
          <p:cNvSpPr>
            <a:spLocks noChangeArrowheads="1"/>
          </p:cNvSpPr>
          <p:nvPr/>
        </p:nvSpPr>
        <p:spPr bwMode="auto">
          <a:xfrm>
            <a:off x="4642338" y="3733801"/>
            <a:ext cx="3587262" cy="643766"/>
          </a:xfrm>
          <a:prstGeom prst="rect">
            <a:avLst/>
          </a:prstGeom>
          <a:noFill/>
          <a:ln w="12700">
            <a:solidFill>
              <a:schemeClr val="tx1"/>
            </a:solidFill>
            <a:miter lim="800000"/>
            <a:headEnd/>
            <a:tailEnd/>
          </a:ln>
        </p:spPr>
        <p:txBody>
          <a:bodyPr lIns="90488" tIns="44450" rIns="90488" bIns="44450">
            <a:spAutoFit/>
          </a:bodyPr>
          <a:lstStyle/>
          <a:p>
            <a:pPr>
              <a:buClrTx/>
              <a:buFontTx/>
              <a:buNone/>
            </a:pPr>
            <a:r>
              <a:rPr lang="de-DE" dirty="0"/>
              <a:t>Höchstverweildauer:	4 Jahre</a:t>
            </a:r>
          </a:p>
          <a:p>
            <a:pPr>
              <a:buClrTx/>
              <a:buFontTx/>
              <a:buNone/>
            </a:pPr>
            <a:r>
              <a:rPr lang="de-DE" dirty="0"/>
              <a:t>Regeldauer:		3 Jahre</a:t>
            </a:r>
          </a:p>
        </p:txBody>
      </p:sp>
      <p:sp>
        <p:nvSpPr>
          <p:cNvPr id="6157" name="Rectangle 13"/>
          <p:cNvSpPr>
            <a:spLocks noChangeArrowheads="1"/>
          </p:cNvSpPr>
          <p:nvPr/>
        </p:nvSpPr>
        <p:spPr bwMode="auto">
          <a:xfrm>
            <a:off x="4642338" y="1752601"/>
            <a:ext cx="3587262" cy="643766"/>
          </a:xfrm>
          <a:prstGeom prst="rect">
            <a:avLst/>
          </a:prstGeom>
          <a:noFill/>
          <a:ln w="12700">
            <a:solidFill>
              <a:schemeClr val="tx1"/>
            </a:solidFill>
            <a:miter lim="800000"/>
            <a:headEnd/>
            <a:tailEnd/>
          </a:ln>
        </p:spPr>
        <p:txBody>
          <a:bodyPr lIns="90488" tIns="44450" rIns="90488" bIns="44450">
            <a:spAutoFit/>
          </a:bodyPr>
          <a:lstStyle/>
          <a:p>
            <a:pPr>
              <a:buClrTx/>
              <a:buFontTx/>
              <a:buNone/>
            </a:pPr>
            <a:r>
              <a:rPr lang="de-DE" dirty="0"/>
              <a:t>Maximal 1 Jahr zur Wiederholung der Abiturprüfung</a:t>
            </a:r>
          </a:p>
        </p:txBody>
      </p:sp>
      <p:sp>
        <p:nvSpPr>
          <p:cNvPr id="6158" name="Rectangle 14"/>
          <p:cNvSpPr>
            <a:spLocks noChangeArrowheads="1"/>
          </p:cNvSpPr>
          <p:nvPr/>
        </p:nvSpPr>
        <p:spPr bwMode="auto">
          <a:xfrm>
            <a:off x="6119446" y="2362200"/>
            <a:ext cx="703385" cy="1197764"/>
          </a:xfrm>
          <a:prstGeom prst="rect">
            <a:avLst/>
          </a:prstGeom>
          <a:noFill/>
          <a:ln w="9525">
            <a:noFill/>
            <a:miter lim="800000"/>
            <a:headEnd/>
            <a:tailEnd/>
          </a:ln>
        </p:spPr>
        <p:txBody>
          <a:bodyPr lIns="90488" tIns="44450" rIns="90488" bIns="44450">
            <a:spAutoFit/>
          </a:bodyPr>
          <a:lstStyle/>
          <a:p>
            <a:pPr>
              <a:buClrTx/>
              <a:buFontTx/>
              <a:buNone/>
            </a:pPr>
            <a:r>
              <a:rPr lang="de-DE" sz="7200" dirty="0"/>
              <a:t>+</a:t>
            </a:r>
          </a:p>
        </p:txBody>
      </p:sp>
    </p:spTree>
    <p:extLst>
      <p:ext uri="{BB962C8B-B14F-4D97-AF65-F5344CB8AC3E}">
        <p14:creationId xmlns:p14="http://schemas.microsoft.com/office/powerpoint/2010/main" val="1837307218"/>
      </p:ext>
    </p:extLst>
  </p:cSld>
  <p:clrMapOvr>
    <a:masterClrMapping/>
  </p:clrMapOvr>
  <p:transition>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1969477" y="3643313"/>
            <a:ext cx="2321169" cy="1143000"/>
          </a:xfrm>
          <a:prstGeom prst="cube">
            <a:avLst>
              <a:gd name="adj" fmla="val 24981"/>
            </a:avLst>
          </a:prstGeom>
          <a:solidFill>
            <a:srgbClr val="9AFEF9"/>
          </a:solidFill>
          <a:ln w="12700">
            <a:solidFill>
              <a:schemeClr val="tx1"/>
            </a:solidFill>
            <a:miter lim="800000"/>
            <a:headEnd/>
            <a:tailEnd/>
          </a:ln>
        </p:spPr>
        <p:txBody>
          <a:bodyPr wrap="none" anchor="ctr"/>
          <a:lstStyle/>
          <a:p>
            <a:endParaRPr lang="de-DE"/>
          </a:p>
        </p:txBody>
      </p:sp>
      <p:sp>
        <p:nvSpPr>
          <p:cNvPr id="7171" name="AutoShape 3"/>
          <p:cNvSpPr>
            <a:spLocks noChangeArrowheads="1"/>
          </p:cNvSpPr>
          <p:nvPr/>
        </p:nvSpPr>
        <p:spPr bwMode="auto">
          <a:xfrm>
            <a:off x="4149969" y="3657600"/>
            <a:ext cx="1617785" cy="1143000"/>
          </a:xfrm>
          <a:prstGeom prst="cube">
            <a:avLst>
              <a:gd name="adj" fmla="val 24981"/>
            </a:avLst>
          </a:prstGeom>
          <a:solidFill>
            <a:srgbClr val="9AFEF9"/>
          </a:solidFill>
          <a:ln w="12700">
            <a:solidFill>
              <a:schemeClr val="tx1"/>
            </a:solidFill>
            <a:miter lim="800000"/>
            <a:headEnd/>
            <a:tailEnd/>
          </a:ln>
        </p:spPr>
        <p:txBody>
          <a:bodyPr wrap="none" anchor="ctr"/>
          <a:lstStyle/>
          <a:p>
            <a:endParaRPr lang="de-DE"/>
          </a:p>
        </p:txBody>
      </p:sp>
      <p:sp>
        <p:nvSpPr>
          <p:cNvPr id="7172" name="AutoShape 4"/>
          <p:cNvSpPr>
            <a:spLocks noChangeArrowheads="1"/>
          </p:cNvSpPr>
          <p:nvPr/>
        </p:nvSpPr>
        <p:spPr bwMode="auto">
          <a:xfrm>
            <a:off x="5486400" y="3657600"/>
            <a:ext cx="1617785" cy="1143000"/>
          </a:xfrm>
          <a:prstGeom prst="cube">
            <a:avLst>
              <a:gd name="adj" fmla="val 24981"/>
            </a:avLst>
          </a:prstGeom>
          <a:solidFill>
            <a:srgbClr val="9AFEF9"/>
          </a:solidFill>
          <a:ln w="12700">
            <a:solidFill>
              <a:schemeClr val="tx1"/>
            </a:solidFill>
            <a:miter lim="800000"/>
            <a:headEnd/>
            <a:tailEnd/>
          </a:ln>
        </p:spPr>
        <p:txBody>
          <a:bodyPr wrap="none" anchor="ctr"/>
          <a:lstStyle/>
          <a:p>
            <a:endParaRPr lang="de-DE"/>
          </a:p>
        </p:txBody>
      </p:sp>
      <p:sp>
        <p:nvSpPr>
          <p:cNvPr id="7173" name="AutoShape 6"/>
          <p:cNvSpPr>
            <a:spLocks noChangeArrowheads="1"/>
          </p:cNvSpPr>
          <p:nvPr/>
        </p:nvSpPr>
        <p:spPr bwMode="auto">
          <a:xfrm>
            <a:off x="1969477" y="4953000"/>
            <a:ext cx="2321169" cy="1143000"/>
          </a:xfrm>
          <a:prstGeom prst="cube">
            <a:avLst>
              <a:gd name="adj" fmla="val 24981"/>
            </a:avLst>
          </a:prstGeom>
          <a:solidFill>
            <a:srgbClr val="9DFBB1"/>
          </a:solidFill>
          <a:ln w="12700">
            <a:solidFill>
              <a:schemeClr val="tx1"/>
            </a:solidFill>
            <a:miter lim="800000"/>
            <a:headEnd/>
            <a:tailEnd/>
          </a:ln>
        </p:spPr>
        <p:txBody>
          <a:bodyPr wrap="none" anchor="ctr"/>
          <a:lstStyle/>
          <a:p>
            <a:endParaRPr lang="de-DE"/>
          </a:p>
        </p:txBody>
      </p:sp>
      <p:sp>
        <p:nvSpPr>
          <p:cNvPr id="7174" name="Rectangle 7"/>
          <p:cNvSpPr>
            <a:spLocks noGrp="1" noChangeArrowheads="1"/>
          </p:cNvSpPr>
          <p:nvPr>
            <p:ph type="title"/>
          </p:nvPr>
        </p:nvSpPr>
        <p:spPr>
          <a:xfrm>
            <a:off x="179512" y="242887"/>
            <a:ext cx="5032212" cy="744537"/>
          </a:xfrm>
          <a:noFill/>
        </p:spPr>
        <p:txBody>
          <a:bodyPr>
            <a:normAutofit/>
          </a:bodyPr>
          <a:lstStyle/>
          <a:p>
            <a:r>
              <a:rPr lang="de-DE" sz="2800" dirty="0">
                <a:latin typeface="+mn-lt"/>
                <a:ea typeface="+mn-ea"/>
                <a:cs typeface="+mn-cs"/>
              </a:rPr>
              <a:t>Leistungskurse und Grundkurse</a:t>
            </a:r>
          </a:p>
        </p:txBody>
      </p:sp>
      <p:sp>
        <p:nvSpPr>
          <p:cNvPr id="7175" name="Rectangle 8"/>
          <p:cNvSpPr>
            <a:spLocks noChangeArrowheads="1"/>
          </p:cNvSpPr>
          <p:nvPr/>
        </p:nvSpPr>
        <p:spPr bwMode="auto">
          <a:xfrm>
            <a:off x="2180492" y="4114800"/>
            <a:ext cx="1547446" cy="465138"/>
          </a:xfrm>
          <a:prstGeom prst="rect">
            <a:avLst/>
          </a:prstGeom>
          <a:noFill/>
          <a:ln w="9525">
            <a:noFill/>
            <a:miter lim="800000"/>
            <a:headEnd/>
            <a:tailEnd/>
          </a:ln>
        </p:spPr>
        <p:txBody>
          <a:bodyPr lIns="90488" tIns="44450" rIns="90488" bIns="44450">
            <a:spAutoFit/>
          </a:bodyPr>
          <a:lstStyle/>
          <a:p>
            <a:pPr algn="ctr">
              <a:buClrTx/>
              <a:buFontTx/>
              <a:buNone/>
            </a:pPr>
            <a:r>
              <a:rPr lang="de-DE" sz="2400" dirty="0" err="1"/>
              <a:t>Q1</a:t>
            </a:r>
            <a:endParaRPr lang="de-DE" sz="2400" dirty="0"/>
          </a:p>
        </p:txBody>
      </p:sp>
      <p:sp>
        <p:nvSpPr>
          <p:cNvPr id="7176" name="Rectangle 9"/>
          <p:cNvSpPr>
            <a:spLocks noChangeArrowheads="1"/>
          </p:cNvSpPr>
          <p:nvPr/>
        </p:nvSpPr>
        <p:spPr bwMode="auto">
          <a:xfrm>
            <a:off x="2250831" y="5410200"/>
            <a:ext cx="1547446" cy="465138"/>
          </a:xfrm>
          <a:prstGeom prst="rect">
            <a:avLst/>
          </a:prstGeom>
          <a:noFill/>
          <a:ln w="9525">
            <a:noFill/>
            <a:miter lim="800000"/>
            <a:headEnd/>
            <a:tailEnd/>
          </a:ln>
        </p:spPr>
        <p:txBody>
          <a:bodyPr lIns="90488" tIns="44450" rIns="90488" bIns="44450">
            <a:spAutoFit/>
          </a:bodyPr>
          <a:lstStyle/>
          <a:p>
            <a:pPr algn="ctr">
              <a:buClrTx/>
              <a:buFontTx/>
              <a:buNone/>
            </a:pPr>
            <a:r>
              <a:rPr lang="de-DE" sz="2400" dirty="0" err="1"/>
              <a:t>Ef</a:t>
            </a:r>
            <a:endParaRPr lang="de-DE" sz="2400" dirty="0"/>
          </a:p>
        </p:txBody>
      </p:sp>
      <p:sp>
        <p:nvSpPr>
          <p:cNvPr id="7177" name="AutoShape 10"/>
          <p:cNvSpPr>
            <a:spLocks noChangeArrowheads="1"/>
          </p:cNvSpPr>
          <p:nvPr/>
        </p:nvSpPr>
        <p:spPr bwMode="auto">
          <a:xfrm>
            <a:off x="1969477" y="2590800"/>
            <a:ext cx="2321169" cy="1143000"/>
          </a:xfrm>
          <a:prstGeom prst="cube">
            <a:avLst>
              <a:gd name="adj" fmla="val 24981"/>
            </a:avLst>
          </a:prstGeom>
          <a:solidFill>
            <a:srgbClr val="9AFEF9"/>
          </a:solidFill>
          <a:ln w="12700">
            <a:solidFill>
              <a:schemeClr val="tx1"/>
            </a:solidFill>
            <a:miter lim="800000"/>
            <a:headEnd/>
            <a:tailEnd/>
          </a:ln>
        </p:spPr>
        <p:txBody>
          <a:bodyPr wrap="none" anchor="ctr"/>
          <a:lstStyle/>
          <a:p>
            <a:endParaRPr lang="de-DE"/>
          </a:p>
        </p:txBody>
      </p:sp>
      <p:sp>
        <p:nvSpPr>
          <p:cNvPr id="7178" name="AutoShape 11"/>
          <p:cNvSpPr>
            <a:spLocks noChangeArrowheads="1"/>
          </p:cNvSpPr>
          <p:nvPr/>
        </p:nvSpPr>
        <p:spPr bwMode="auto">
          <a:xfrm>
            <a:off x="1969477" y="1295400"/>
            <a:ext cx="2321169" cy="1143000"/>
          </a:xfrm>
          <a:prstGeom prst="cube">
            <a:avLst>
              <a:gd name="adj" fmla="val 24981"/>
            </a:avLst>
          </a:prstGeom>
          <a:solidFill>
            <a:srgbClr val="82A5FE"/>
          </a:solidFill>
          <a:ln w="12700">
            <a:solidFill>
              <a:schemeClr val="tx1"/>
            </a:solidFill>
            <a:miter lim="800000"/>
            <a:headEnd/>
            <a:tailEnd/>
          </a:ln>
        </p:spPr>
        <p:txBody>
          <a:bodyPr wrap="none" anchor="ctr"/>
          <a:lstStyle/>
          <a:p>
            <a:endParaRPr lang="de-DE"/>
          </a:p>
        </p:txBody>
      </p:sp>
      <p:sp>
        <p:nvSpPr>
          <p:cNvPr id="7179" name="Rectangle 12"/>
          <p:cNvSpPr>
            <a:spLocks noChangeArrowheads="1"/>
          </p:cNvSpPr>
          <p:nvPr/>
        </p:nvSpPr>
        <p:spPr bwMode="auto">
          <a:xfrm>
            <a:off x="1969477" y="1752600"/>
            <a:ext cx="2039815" cy="459100"/>
          </a:xfrm>
          <a:prstGeom prst="rect">
            <a:avLst/>
          </a:prstGeom>
          <a:noFill/>
          <a:ln w="9525">
            <a:noFill/>
            <a:miter lim="800000"/>
            <a:headEnd/>
            <a:tailEnd/>
          </a:ln>
        </p:spPr>
        <p:txBody>
          <a:bodyPr lIns="90488" tIns="44450" rIns="90488" bIns="44450">
            <a:spAutoFit/>
          </a:bodyPr>
          <a:lstStyle/>
          <a:p>
            <a:pPr algn="ctr">
              <a:buClrTx/>
              <a:buFontTx/>
              <a:buNone/>
            </a:pPr>
            <a:r>
              <a:rPr lang="de-DE" sz="2400"/>
              <a:t>Abiturprüfung</a:t>
            </a:r>
          </a:p>
        </p:txBody>
      </p:sp>
      <p:sp>
        <p:nvSpPr>
          <p:cNvPr id="7180" name="Rectangle 13"/>
          <p:cNvSpPr>
            <a:spLocks noChangeArrowheads="1"/>
          </p:cNvSpPr>
          <p:nvPr/>
        </p:nvSpPr>
        <p:spPr bwMode="auto">
          <a:xfrm>
            <a:off x="2250831" y="3048000"/>
            <a:ext cx="1547446" cy="465138"/>
          </a:xfrm>
          <a:prstGeom prst="rect">
            <a:avLst/>
          </a:prstGeom>
          <a:noFill/>
          <a:ln w="9525">
            <a:noFill/>
            <a:miter lim="800000"/>
            <a:headEnd/>
            <a:tailEnd/>
          </a:ln>
        </p:spPr>
        <p:txBody>
          <a:bodyPr lIns="90488" tIns="44450" rIns="90488" bIns="44450">
            <a:spAutoFit/>
          </a:bodyPr>
          <a:lstStyle/>
          <a:p>
            <a:pPr algn="ctr">
              <a:buClrTx/>
              <a:buFontTx/>
              <a:buNone/>
            </a:pPr>
            <a:r>
              <a:rPr lang="de-DE" sz="2400" dirty="0" err="1"/>
              <a:t>Q2</a:t>
            </a:r>
            <a:endParaRPr lang="de-DE" sz="2400" dirty="0"/>
          </a:p>
        </p:txBody>
      </p:sp>
      <p:sp>
        <p:nvSpPr>
          <p:cNvPr id="7181" name="AutoShape 14"/>
          <p:cNvSpPr>
            <a:spLocks noChangeArrowheads="1"/>
          </p:cNvSpPr>
          <p:nvPr/>
        </p:nvSpPr>
        <p:spPr bwMode="auto">
          <a:xfrm>
            <a:off x="4149969" y="1295400"/>
            <a:ext cx="1617785" cy="1143000"/>
          </a:xfrm>
          <a:prstGeom prst="cube">
            <a:avLst>
              <a:gd name="adj" fmla="val 24981"/>
            </a:avLst>
          </a:prstGeom>
          <a:solidFill>
            <a:srgbClr val="82A5FE"/>
          </a:solidFill>
          <a:ln w="12700">
            <a:solidFill>
              <a:schemeClr val="tx1"/>
            </a:solidFill>
            <a:miter lim="800000"/>
            <a:headEnd/>
            <a:tailEnd/>
          </a:ln>
        </p:spPr>
        <p:txBody>
          <a:bodyPr wrap="none" anchor="ctr"/>
          <a:lstStyle/>
          <a:p>
            <a:endParaRPr lang="de-DE"/>
          </a:p>
        </p:txBody>
      </p:sp>
      <p:sp>
        <p:nvSpPr>
          <p:cNvPr id="7182" name="Rectangle 15"/>
          <p:cNvSpPr>
            <a:spLocks noChangeArrowheads="1"/>
          </p:cNvSpPr>
          <p:nvPr/>
        </p:nvSpPr>
        <p:spPr bwMode="auto">
          <a:xfrm>
            <a:off x="4431323" y="1795464"/>
            <a:ext cx="844062" cy="459100"/>
          </a:xfrm>
          <a:prstGeom prst="rect">
            <a:avLst/>
          </a:prstGeom>
          <a:noFill/>
          <a:ln w="9525">
            <a:noFill/>
            <a:miter lim="800000"/>
            <a:headEnd/>
            <a:tailEnd/>
          </a:ln>
        </p:spPr>
        <p:txBody>
          <a:bodyPr lIns="90488" tIns="44450" rIns="90488" bIns="44450">
            <a:spAutoFit/>
          </a:bodyPr>
          <a:lstStyle/>
          <a:p>
            <a:pPr algn="ctr">
              <a:buClrTx/>
              <a:buFontTx/>
              <a:buNone/>
            </a:pPr>
            <a:r>
              <a:rPr lang="de-DE" sz="2400"/>
              <a:t>2 LK</a:t>
            </a:r>
          </a:p>
        </p:txBody>
      </p:sp>
      <p:sp>
        <p:nvSpPr>
          <p:cNvPr id="7183" name="AutoShape 16"/>
          <p:cNvSpPr>
            <a:spLocks noChangeArrowheads="1"/>
          </p:cNvSpPr>
          <p:nvPr/>
        </p:nvSpPr>
        <p:spPr bwMode="auto">
          <a:xfrm>
            <a:off x="5486400" y="1295400"/>
            <a:ext cx="1617785" cy="1143000"/>
          </a:xfrm>
          <a:prstGeom prst="cube">
            <a:avLst>
              <a:gd name="adj" fmla="val 24981"/>
            </a:avLst>
          </a:prstGeom>
          <a:solidFill>
            <a:srgbClr val="82A5FE"/>
          </a:solidFill>
          <a:ln w="12700">
            <a:solidFill>
              <a:schemeClr val="tx1"/>
            </a:solidFill>
            <a:miter lim="800000"/>
            <a:headEnd/>
            <a:tailEnd/>
          </a:ln>
        </p:spPr>
        <p:txBody>
          <a:bodyPr wrap="none" anchor="ctr"/>
          <a:lstStyle/>
          <a:p>
            <a:endParaRPr lang="de-DE"/>
          </a:p>
        </p:txBody>
      </p:sp>
      <p:sp>
        <p:nvSpPr>
          <p:cNvPr id="7184" name="Rectangle 17"/>
          <p:cNvSpPr>
            <a:spLocks noChangeArrowheads="1"/>
          </p:cNvSpPr>
          <p:nvPr/>
        </p:nvSpPr>
        <p:spPr bwMode="auto">
          <a:xfrm>
            <a:off x="5697416" y="1795464"/>
            <a:ext cx="970085" cy="459100"/>
          </a:xfrm>
          <a:prstGeom prst="rect">
            <a:avLst/>
          </a:prstGeom>
          <a:noFill/>
          <a:ln w="9525">
            <a:noFill/>
            <a:miter lim="800000"/>
            <a:headEnd/>
            <a:tailEnd/>
          </a:ln>
        </p:spPr>
        <p:txBody>
          <a:bodyPr lIns="90488" tIns="44450" rIns="90488" bIns="44450">
            <a:spAutoFit/>
          </a:bodyPr>
          <a:lstStyle/>
          <a:p>
            <a:pPr algn="ctr">
              <a:buClrTx/>
              <a:buFontTx/>
              <a:buNone/>
            </a:pPr>
            <a:r>
              <a:rPr lang="de-DE" sz="2400"/>
              <a:t>2 GK</a:t>
            </a:r>
          </a:p>
        </p:txBody>
      </p:sp>
      <p:sp>
        <p:nvSpPr>
          <p:cNvPr id="7185" name="AutoShape 18"/>
          <p:cNvSpPr>
            <a:spLocks noChangeArrowheads="1"/>
          </p:cNvSpPr>
          <p:nvPr/>
        </p:nvSpPr>
        <p:spPr bwMode="auto">
          <a:xfrm>
            <a:off x="7244862" y="1301750"/>
            <a:ext cx="1406769" cy="1143000"/>
          </a:xfrm>
          <a:prstGeom prst="cube">
            <a:avLst>
              <a:gd name="adj" fmla="val 24981"/>
            </a:avLst>
          </a:prstGeom>
          <a:solidFill>
            <a:srgbClr val="BACDFE"/>
          </a:solidFill>
          <a:ln w="12700">
            <a:solidFill>
              <a:schemeClr val="tx1"/>
            </a:solidFill>
            <a:miter lim="800000"/>
            <a:headEnd/>
            <a:tailEnd/>
          </a:ln>
        </p:spPr>
        <p:txBody>
          <a:bodyPr wrap="none" anchor="ctr"/>
          <a:lstStyle/>
          <a:p>
            <a:endParaRPr lang="de-DE"/>
          </a:p>
        </p:txBody>
      </p:sp>
      <p:sp>
        <p:nvSpPr>
          <p:cNvPr id="7186" name="Rectangle 19"/>
          <p:cNvSpPr>
            <a:spLocks noChangeArrowheads="1"/>
          </p:cNvSpPr>
          <p:nvPr/>
        </p:nvSpPr>
        <p:spPr bwMode="auto">
          <a:xfrm>
            <a:off x="7244861" y="1676400"/>
            <a:ext cx="1195754" cy="643766"/>
          </a:xfrm>
          <a:prstGeom prst="rect">
            <a:avLst/>
          </a:prstGeom>
          <a:noFill/>
          <a:ln w="9525">
            <a:noFill/>
            <a:miter lim="800000"/>
            <a:headEnd/>
            <a:tailEnd/>
          </a:ln>
        </p:spPr>
        <p:txBody>
          <a:bodyPr lIns="90488" tIns="44450" rIns="90488" bIns="44450">
            <a:spAutoFit/>
          </a:bodyPr>
          <a:lstStyle/>
          <a:p>
            <a:pPr algn="ctr">
              <a:buClrTx/>
              <a:buFontTx/>
              <a:buNone/>
            </a:pPr>
            <a:r>
              <a:rPr lang="de-DE" sz="1800" dirty="0"/>
              <a:t>bes. Lern-</a:t>
            </a:r>
            <a:r>
              <a:rPr lang="de-DE" sz="1800" dirty="0" err="1"/>
              <a:t>leistung</a:t>
            </a:r>
            <a:endParaRPr lang="de-DE" sz="1800" dirty="0"/>
          </a:p>
        </p:txBody>
      </p:sp>
      <p:sp>
        <p:nvSpPr>
          <p:cNvPr id="7187" name="AutoShape 20"/>
          <p:cNvSpPr>
            <a:spLocks noChangeArrowheads="1"/>
          </p:cNvSpPr>
          <p:nvPr/>
        </p:nvSpPr>
        <p:spPr bwMode="auto">
          <a:xfrm>
            <a:off x="4149969" y="2590800"/>
            <a:ext cx="1617785" cy="1143000"/>
          </a:xfrm>
          <a:prstGeom prst="cube">
            <a:avLst>
              <a:gd name="adj" fmla="val 24981"/>
            </a:avLst>
          </a:prstGeom>
          <a:solidFill>
            <a:srgbClr val="9AFEF9"/>
          </a:solidFill>
          <a:ln w="12700">
            <a:solidFill>
              <a:schemeClr val="tx1"/>
            </a:solidFill>
            <a:miter lim="800000"/>
            <a:headEnd/>
            <a:tailEnd/>
          </a:ln>
        </p:spPr>
        <p:txBody>
          <a:bodyPr wrap="none" anchor="ctr"/>
          <a:lstStyle/>
          <a:p>
            <a:endParaRPr lang="de-DE"/>
          </a:p>
        </p:txBody>
      </p:sp>
      <p:sp>
        <p:nvSpPr>
          <p:cNvPr id="7188" name="Rectangle 21"/>
          <p:cNvSpPr>
            <a:spLocks noChangeArrowheads="1"/>
          </p:cNvSpPr>
          <p:nvPr/>
        </p:nvSpPr>
        <p:spPr bwMode="auto">
          <a:xfrm>
            <a:off x="4220308" y="2971801"/>
            <a:ext cx="1336431" cy="643766"/>
          </a:xfrm>
          <a:prstGeom prst="rect">
            <a:avLst/>
          </a:prstGeom>
          <a:noFill/>
          <a:ln w="9525">
            <a:noFill/>
            <a:miter lim="800000"/>
            <a:headEnd/>
            <a:tailEnd/>
          </a:ln>
        </p:spPr>
        <p:txBody>
          <a:bodyPr lIns="90488" tIns="44450" rIns="90488" bIns="44450">
            <a:spAutoFit/>
          </a:bodyPr>
          <a:lstStyle/>
          <a:p>
            <a:pPr algn="ctr">
              <a:buClrTx/>
              <a:buFontTx/>
              <a:buNone/>
            </a:pPr>
            <a:r>
              <a:rPr lang="de-DE"/>
              <a:t>2 LK</a:t>
            </a:r>
            <a:br>
              <a:rPr lang="de-DE"/>
            </a:br>
            <a:r>
              <a:rPr lang="de-DE"/>
              <a:t>5-stündig</a:t>
            </a:r>
          </a:p>
        </p:txBody>
      </p:sp>
      <p:sp>
        <p:nvSpPr>
          <p:cNvPr id="7189" name="AutoShape 22"/>
          <p:cNvSpPr>
            <a:spLocks noChangeArrowheads="1"/>
          </p:cNvSpPr>
          <p:nvPr/>
        </p:nvSpPr>
        <p:spPr bwMode="auto">
          <a:xfrm>
            <a:off x="5486400" y="2590800"/>
            <a:ext cx="1617785" cy="1143000"/>
          </a:xfrm>
          <a:prstGeom prst="cube">
            <a:avLst>
              <a:gd name="adj" fmla="val 24981"/>
            </a:avLst>
          </a:prstGeom>
          <a:solidFill>
            <a:srgbClr val="9AFEF9"/>
          </a:solidFill>
          <a:ln w="12700">
            <a:solidFill>
              <a:schemeClr val="tx1"/>
            </a:solidFill>
            <a:miter lim="800000"/>
            <a:headEnd/>
            <a:tailEnd/>
          </a:ln>
        </p:spPr>
        <p:txBody>
          <a:bodyPr wrap="none" anchor="ctr"/>
          <a:lstStyle/>
          <a:p>
            <a:endParaRPr lang="de-DE"/>
          </a:p>
        </p:txBody>
      </p:sp>
      <p:sp>
        <p:nvSpPr>
          <p:cNvPr id="7190" name="Rectangle 23"/>
          <p:cNvSpPr>
            <a:spLocks noChangeArrowheads="1"/>
          </p:cNvSpPr>
          <p:nvPr/>
        </p:nvSpPr>
        <p:spPr bwMode="auto">
          <a:xfrm>
            <a:off x="5486400" y="2974976"/>
            <a:ext cx="1336431" cy="643766"/>
          </a:xfrm>
          <a:prstGeom prst="rect">
            <a:avLst/>
          </a:prstGeom>
          <a:noFill/>
          <a:ln w="9525">
            <a:noFill/>
            <a:miter lim="800000"/>
            <a:headEnd/>
            <a:tailEnd/>
          </a:ln>
        </p:spPr>
        <p:txBody>
          <a:bodyPr lIns="90488" tIns="44450" rIns="90488" bIns="44450">
            <a:spAutoFit/>
          </a:bodyPr>
          <a:lstStyle/>
          <a:p>
            <a:pPr algn="ctr">
              <a:buClrTx/>
              <a:buFontTx/>
              <a:buNone/>
            </a:pPr>
            <a:r>
              <a:rPr lang="de-DE" dirty="0"/>
              <a:t>8 </a:t>
            </a:r>
            <a:r>
              <a:rPr lang="de-DE" dirty="0" err="1"/>
              <a:t>GK</a:t>
            </a:r>
            <a:br>
              <a:rPr lang="de-DE" dirty="0"/>
            </a:br>
            <a:r>
              <a:rPr lang="de-DE" dirty="0"/>
              <a:t>3-stündig</a:t>
            </a:r>
          </a:p>
        </p:txBody>
      </p:sp>
      <p:sp>
        <p:nvSpPr>
          <p:cNvPr id="7191" name="Rectangle 24"/>
          <p:cNvSpPr>
            <a:spLocks noChangeArrowheads="1"/>
          </p:cNvSpPr>
          <p:nvPr/>
        </p:nvSpPr>
        <p:spPr bwMode="auto">
          <a:xfrm>
            <a:off x="4220308" y="4038601"/>
            <a:ext cx="1336431" cy="643766"/>
          </a:xfrm>
          <a:prstGeom prst="rect">
            <a:avLst/>
          </a:prstGeom>
          <a:noFill/>
          <a:ln w="9525">
            <a:noFill/>
            <a:miter lim="800000"/>
            <a:headEnd/>
            <a:tailEnd/>
          </a:ln>
        </p:spPr>
        <p:txBody>
          <a:bodyPr lIns="90488" tIns="44450" rIns="90488" bIns="44450">
            <a:spAutoFit/>
          </a:bodyPr>
          <a:lstStyle/>
          <a:p>
            <a:pPr algn="ctr">
              <a:buClrTx/>
              <a:buFontTx/>
              <a:buNone/>
            </a:pPr>
            <a:r>
              <a:rPr lang="de-DE"/>
              <a:t>2 LK</a:t>
            </a:r>
            <a:br>
              <a:rPr lang="de-DE"/>
            </a:br>
            <a:r>
              <a:rPr lang="de-DE"/>
              <a:t>5-stündig</a:t>
            </a:r>
          </a:p>
        </p:txBody>
      </p:sp>
      <p:sp>
        <p:nvSpPr>
          <p:cNvPr id="7192" name="Rectangle 25"/>
          <p:cNvSpPr>
            <a:spLocks noChangeArrowheads="1"/>
          </p:cNvSpPr>
          <p:nvPr/>
        </p:nvSpPr>
        <p:spPr bwMode="auto">
          <a:xfrm>
            <a:off x="5486400" y="4041776"/>
            <a:ext cx="1336431" cy="643766"/>
          </a:xfrm>
          <a:prstGeom prst="rect">
            <a:avLst/>
          </a:prstGeom>
          <a:noFill/>
          <a:ln w="9525">
            <a:noFill/>
            <a:miter lim="800000"/>
            <a:headEnd/>
            <a:tailEnd/>
          </a:ln>
        </p:spPr>
        <p:txBody>
          <a:bodyPr lIns="90488" tIns="44450" rIns="90488" bIns="44450">
            <a:spAutoFit/>
          </a:bodyPr>
          <a:lstStyle/>
          <a:p>
            <a:pPr algn="ctr">
              <a:buClrTx/>
              <a:buFontTx/>
              <a:buNone/>
            </a:pPr>
            <a:r>
              <a:rPr lang="de-DE"/>
              <a:t>8 GK</a:t>
            </a:r>
            <a:br>
              <a:rPr lang="de-DE"/>
            </a:br>
            <a:r>
              <a:rPr lang="de-DE"/>
              <a:t>3-stündig</a:t>
            </a:r>
          </a:p>
        </p:txBody>
      </p:sp>
      <p:sp>
        <p:nvSpPr>
          <p:cNvPr id="7193" name="AutoShape 26"/>
          <p:cNvSpPr>
            <a:spLocks noChangeArrowheads="1"/>
          </p:cNvSpPr>
          <p:nvPr/>
        </p:nvSpPr>
        <p:spPr bwMode="auto">
          <a:xfrm>
            <a:off x="4149970" y="4953000"/>
            <a:ext cx="2927838" cy="1143000"/>
          </a:xfrm>
          <a:prstGeom prst="cube">
            <a:avLst>
              <a:gd name="adj" fmla="val 24981"/>
            </a:avLst>
          </a:prstGeom>
          <a:solidFill>
            <a:srgbClr val="9DFBB1"/>
          </a:solidFill>
          <a:ln w="12700">
            <a:solidFill>
              <a:schemeClr val="tx1"/>
            </a:solidFill>
            <a:miter lim="800000"/>
            <a:headEnd/>
            <a:tailEnd/>
          </a:ln>
        </p:spPr>
        <p:txBody>
          <a:bodyPr wrap="none" anchor="ctr"/>
          <a:lstStyle/>
          <a:p>
            <a:endParaRPr lang="de-DE"/>
          </a:p>
        </p:txBody>
      </p:sp>
      <p:sp>
        <p:nvSpPr>
          <p:cNvPr id="7194" name="Rectangle 27"/>
          <p:cNvSpPr>
            <a:spLocks noChangeArrowheads="1"/>
          </p:cNvSpPr>
          <p:nvPr/>
        </p:nvSpPr>
        <p:spPr bwMode="auto">
          <a:xfrm>
            <a:off x="4308231" y="5410201"/>
            <a:ext cx="2967404" cy="366767"/>
          </a:xfrm>
          <a:prstGeom prst="rect">
            <a:avLst/>
          </a:prstGeom>
          <a:noFill/>
          <a:ln w="9525">
            <a:noFill/>
            <a:miter lim="800000"/>
            <a:headEnd/>
            <a:tailEnd/>
          </a:ln>
        </p:spPr>
        <p:txBody>
          <a:bodyPr lIns="90488" tIns="44450" rIns="90488" bIns="44450">
            <a:spAutoFit/>
          </a:bodyPr>
          <a:lstStyle/>
          <a:p>
            <a:pPr>
              <a:buClrTx/>
              <a:buFontTx/>
              <a:buNone/>
            </a:pPr>
            <a:r>
              <a:rPr lang="de-DE" dirty="0"/>
              <a:t>12 </a:t>
            </a:r>
            <a:r>
              <a:rPr lang="de-DE" dirty="0" err="1"/>
              <a:t>GK</a:t>
            </a:r>
            <a:r>
              <a:rPr lang="de-DE" dirty="0"/>
              <a:t>, 3-stündig</a:t>
            </a:r>
          </a:p>
        </p:txBody>
      </p:sp>
      <p:sp>
        <p:nvSpPr>
          <p:cNvPr id="7195" name="Rectangle 28"/>
          <p:cNvSpPr>
            <a:spLocks noChangeArrowheads="1"/>
          </p:cNvSpPr>
          <p:nvPr/>
        </p:nvSpPr>
        <p:spPr bwMode="auto">
          <a:xfrm>
            <a:off x="1969477" y="4800601"/>
            <a:ext cx="1547446" cy="366767"/>
          </a:xfrm>
          <a:prstGeom prst="rect">
            <a:avLst/>
          </a:prstGeom>
          <a:solidFill>
            <a:schemeClr val="bg1"/>
          </a:solidFill>
          <a:ln w="12700">
            <a:solidFill>
              <a:schemeClr val="tx1"/>
            </a:solidFill>
            <a:miter lim="800000"/>
            <a:headEnd/>
            <a:tailEnd/>
          </a:ln>
        </p:spPr>
        <p:txBody>
          <a:bodyPr lIns="90488" tIns="44450" rIns="90488" bIns="44450">
            <a:spAutoFit/>
          </a:bodyPr>
          <a:lstStyle/>
          <a:p>
            <a:pPr algn="ctr">
              <a:buClrTx/>
              <a:buFontTx/>
              <a:buNone/>
            </a:pPr>
            <a:r>
              <a:rPr lang="de-DE"/>
              <a:t>Versetzung</a:t>
            </a:r>
          </a:p>
        </p:txBody>
      </p:sp>
      <p:sp>
        <p:nvSpPr>
          <p:cNvPr id="7196" name="Rectangle 29"/>
          <p:cNvSpPr>
            <a:spLocks noChangeArrowheads="1"/>
          </p:cNvSpPr>
          <p:nvPr/>
        </p:nvSpPr>
        <p:spPr bwMode="auto">
          <a:xfrm>
            <a:off x="1969477" y="2438401"/>
            <a:ext cx="1547446" cy="366767"/>
          </a:xfrm>
          <a:prstGeom prst="rect">
            <a:avLst/>
          </a:prstGeom>
          <a:solidFill>
            <a:schemeClr val="bg1"/>
          </a:solidFill>
          <a:ln w="12700">
            <a:solidFill>
              <a:schemeClr val="tx1"/>
            </a:solidFill>
            <a:miter lim="800000"/>
            <a:headEnd/>
            <a:tailEnd/>
          </a:ln>
        </p:spPr>
        <p:txBody>
          <a:bodyPr lIns="90488" tIns="44450" rIns="90488" bIns="44450">
            <a:spAutoFit/>
          </a:bodyPr>
          <a:lstStyle/>
          <a:p>
            <a:pPr algn="ctr">
              <a:buClrTx/>
              <a:buFontTx/>
              <a:buNone/>
            </a:pPr>
            <a:r>
              <a:rPr lang="de-DE"/>
              <a:t>Zulassung</a:t>
            </a:r>
          </a:p>
        </p:txBody>
      </p:sp>
      <p:sp>
        <p:nvSpPr>
          <p:cNvPr id="7197" name="Rectangle 30"/>
          <p:cNvSpPr>
            <a:spLocks noChangeArrowheads="1"/>
          </p:cNvSpPr>
          <p:nvPr/>
        </p:nvSpPr>
        <p:spPr bwMode="auto">
          <a:xfrm rot="-5460000">
            <a:off x="651425" y="3314286"/>
            <a:ext cx="1789112" cy="643766"/>
          </a:xfrm>
          <a:prstGeom prst="rect">
            <a:avLst/>
          </a:prstGeom>
          <a:noFill/>
          <a:ln w="9525">
            <a:noFill/>
            <a:miter lim="800000"/>
            <a:headEnd/>
            <a:tailEnd/>
          </a:ln>
        </p:spPr>
        <p:txBody>
          <a:bodyPr lIns="90488" tIns="44450" rIns="90488" bIns="44450">
            <a:spAutoFit/>
          </a:bodyPr>
          <a:lstStyle/>
          <a:p>
            <a:pPr algn="ctr">
              <a:buClrTx/>
              <a:buFontTx/>
              <a:buNone/>
            </a:pPr>
            <a:r>
              <a:rPr lang="de-DE" dirty="0"/>
              <a:t>Qualifikations-</a:t>
            </a:r>
            <a:r>
              <a:rPr lang="de-DE" dirty="0" err="1"/>
              <a:t>phase</a:t>
            </a:r>
            <a:endParaRPr lang="de-DE" dirty="0"/>
          </a:p>
        </p:txBody>
      </p:sp>
      <p:sp>
        <p:nvSpPr>
          <p:cNvPr id="7198" name="Rectangle 31"/>
          <p:cNvSpPr>
            <a:spLocks noChangeArrowheads="1"/>
          </p:cNvSpPr>
          <p:nvPr/>
        </p:nvSpPr>
        <p:spPr bwMode="auto">
          <a:xfrm rot="-5460000">
            <a:off x="651425" y="5143086"/>
            <a:ext cx="1789112" cy="643766"/>
          </a:xfrm>
          <a:prstGeom prst="rect">
            <a:avLst/>
          </a:prstGeom>
          <a:noFill/>
          <a:ln w="9525">
            <a:noFill/>
            <a:miter lim="800000"/>
            <a:headEnd/>
            <a:tailEnd/>
          </a:ln>
        </p:spPr>
        <p:txBody>
          <a:bodyPr lIns="90488" tIns="44450" rIns="90488" bIns="44450">
            <a:spAutoFit/>
          </a:bodyPr>
          <a:lstStyle/>
          <a:p>
            <a:pPr algn="ctr">
              <a:buClrTx/>
              <a:buFontTx/>
              <a:buNone/>
            </a:pPr>
            <a:r>
              <a:rPr lang="de-DE" dirty="0"/>
              <a:t>Einführungs-</a:t>
            </a:r>
            <a:r>
              <a:rPr lang="de-DE" dirty="0" err="1"/>
              <a:t>phase</a:t>
            </a:r>
            <a:endParaRPr lang="de-DE" dirty="0"/>
          </a:p>
        </p:txBody>
      </p:sp>
      <p:sp>
        <p:nvSpPr>
          <p:cNvPr id="7199" name="Freeform 33"/>
          <p:cNvSpPr>
            <a:spLocks/>
          </p:cNvSpPr>
          <p:nvPr/>
        </p:nvSpPr>
        <p:spPr bwMode="auto">
          <a:xfrm>
            <a:off x="3261947" y="1066801"/>
            <a:ext cx="2931" cy="231775"/>
          </a:xfrm>
          <a:custGeom>
            <a:avLst/>
            <a:gdLst>
              <a:gd name="T0" fmla="*/ 0 w 2"/>
              <a:gd name="T1" fmla="*/ 2147483647 h 146"/>
              <a:gd name="T2" fmla="*/ 0 w 2"/>
              <a:gd name="T3" fmla="*/ 0 h 146"/>
              <a:gd name="T4" fmla="*/ 2147483647 w 2"/>
              <a:gd name="T5" fmla="*/ 0 h 146"/>
              <a:gd name="T6" fmla="*/ 2147483647 w 2"/>
              <a:gd name="T7" fmla="*/ 2147483647 h 146"/>
              <a:gd name="T8" fmla="*/ 0 60000 65536"/>
              <a:gd name="T9" fmla="*/ 0 60000 65536"/>
              <a:gd name="T10" fmla="*/ 0 60000 65536"/>
              <a:gd name="T11" fmla="*/ 0 60000 65536"/>
              <a:gd name="T12" fmla="*/ 0 w 2"/>
              <a:gd name="T13" fmla="*/ 0 h 146"/>
              <a:gd name="T14" fmla="*/ 2 w 2"/>
              <a:gd name="T15" fmla="*/ 146 h 146"/>
            </a:gdLst>
            <a:ahLst/>
            <a:cxnLst>
              <a:cxn ang="T8">
                <a:pos x="T0" y="T1"/>
              </a:cxn>
              <a:cxn ang="T9">
                <a:pos x="T2" y="T3"/>
              </a:cxn>
              <a:cxn ang="T10">
                <a:pos x="T4" y="T5"/>
              </a:cxn>
              <a:cxn ang="T11">
                <a:pos x="T6" y="T7"/>
              </a:cxn>
            </a:cxnLst>
            <a:rect l="T12" t="T13" r="T14" b="T15"/>
            <a:pathLst>
              <a:path w="2" h="146">
                <a:moveTo>
                  <a:pt x="0" y="144"/>
                </a:moveTo>
                <a:lnTo>
                  <a:pt x="0" y="0"/>
                </a:lnTo>
                <a:lnTo>
                  <a:pt x="1" y="0"/>
                </a:lnTo>
                <a:lnTo>
                  <a:pt x="1" y="145"/>
                </a:lnTo>
              </a:path>
            </a:pathLst>
          </a:custGeom>
          <a:noFill/>
          <a:ln w="9525" cap="rnd">
            <a:noFill/>
            <a:round/>
            <a:headEnd type="none" w="sm" len="sm"/>
            <a:tailEnd type="stealth" w="med" len="med"/>
          </a:ln>
        </p:spPr>
        <p:txBody>
          <a:bodyPr/>
          <a:lstStyle/>
          <a:p>
            <a:endParaRPr lang="de-DE"/>
          </a:p>
        </p:txBody>
      </p:sp>
      <p:sp>
        <p:nvSpPr>
          <p:cNvPr id="7201" name="AutoShape 18"/>
          <p:cNvSpPr>
            <a:spLocks noChangeArrowheads="1"/>
          </p:cNvSpPr>
          <p:nvPr/>
        </p:nvSpPr>
        <p:spPr bwMode="auto">
          <a:xfrm>
            <a:off x="7209692" y="4929188"/>
            <a:ext cx="1406769" cy="1143000"/>
          </a:xfrm>
          <a:prstGeom prst="cube">
            <a:avLst>
              <a:gd name="adj" fmla="val 24981"/>
            </a:avLst>
          </a:prstGeom>
          <a:solidFill>
            <a:srgbClr val="BACDFE"/>
          </a:solidFill>
          <a:ln w="12700">
            <a:solidFill>
              <a:schemeClr val="tx1"/>
            </a:solidFill>
            <a:miter lim="800000"/>
            <a:headEnd/>
            <a:tailEnd/>
          </a:ln>
        </p:spPr>
        <p:txBody>
          <a:bodyPr wrap="none" anchor="ctr"/>
          <a:lstStyle/>
          <a:p>
            <a:pPr algn="ctr">
              <a:buClrTx/>
              <a:buFontTx/>
              <a:buNone/>
            </a:pPr>
            <a:r>
              <a:rPr lang="de-DE" dirty="0"/>
              <a:t> max. 2 </a:t>
            </a:r>
            <a:r>
              <a:rPr lang="de-DE" dirty="0" err="1"/>
              <a:t>VF</a:t>
            </a:r>
            <a:endParaRPr lang="de-DE" dirty="0"/>
          </a:p>
          <a:p>
            <a:pPr algn="ctr">
              <a:buClrTx/>
              <a:buFontTx/>
              <a:buNone/>
            </a:pPr>
            <a:r>
              <a:rPr lang="de-DE" dirty="0"/>
              <a:t>2-stündig</a:t>
            </a:r>
          </a:p>
        </p:txBody>
      </p:sp>
      <p:sp>
        <p:nvSpPr>
          <p:cNvPr id="7202" name="AutoShape 18"/>
          <p:cNvSpPr>
            <a:spLocks noChangeArrowheads="1"/>
          </p:cNvSpPr>
          <p:nvPr/>
        </p:nvSpPr>
        <p:spPr bwMode="auto">
          <a:xfrm>
            <a:off x="7209692" y="2571751"/>
            <a:ext cx="1406769" cy="2214563"/>
          </a:xfrm>
          <a:prstGeom prst="cube">
            <a:avLst>
              <a:gd name="adj" fmla="val 24981"/>
            </a:avLst>
          </a:prstGeom>
          <a:solidFill>
            <a:srgbClr val="BACDFE"/>
          </a:solidFill>
          <a:ln w="12700">
            <a:solidFill>
              <a:schemeClr val="tx1"/>
            </a:solidFill>
            <a:miter lim="800000"/>
            <a:headEnd/>
            <a:tailEnd/>
          </a:ln>
        </p:spPr>
        <p:txBody>
          <a:bodyPr wrap="none" anchor="ctr"/>
          <a:lstStyle/>
          <a:p>
            <a:pPr>
              <a:buFont typeface="Wingdings" pitchFamily="2" charset="2"/>
              <a:buNone/>
            </a:pPr>
            <a:r>
              <a:rPr lang="de-DE" sz="1800" dirty="0"/>
              <a:t>+ 1 </a:t>
            </a:r>
            <a:r>
              <a:rPr lang="de-DE" sz="1800" dirty="0" err="1"/>
              <a:t>PK</a:t>
            </a:r>
            <a:endParaRPr lang="de-DE" sz="1800" dirty="0"/>
          </a:p>
          <a:p>
            <a:pPr>
              <a:buFont typeface="Wingdings" pitchFamily="2" charset="2"/>
              <a:buNone/>
            </a:pPr>
            <a:r>
              <a:rPr lang="de-DE" dirty="0"/>
              <a:t>2-stündig</a:t>
            </a:r>
            <a:endParaRPr lang="de-DE" sz="1800" dirty="0"/>
          </a:p>
        </p:txBody>
      </p:sp>
    </p:spTree>
    <p:extLst>
      <p:ext uri="{BB962C8B-B14F-4D97-AF65-F5344CB8AC3E}">
        <p14:creationId xmlns:p14="http://schemas.microsoft.com/office/powerpoint/2010/main" val="3996370219"/>
      </p:ext>
    </p:extLst>
  </p:cSld>
  <p:clrMapOvr>
    <a:masterClrMapping/>
  </p:clrMapOvr>
  <p:transition>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512" y="239578"/>
            <a:ext cx="5076564" cy="799408"/>
          </a:xfrm>
          <a:noFill/>
        </p:spPr>
        <p:txBody>
          <a:bodyPr>
            <a:normAutofit/>
          </a:bodyPr>
          <a:lstStyle/>
          <a:p>
            <a:r>
              <a:rPr lang="de-DE" sz="2800" dirty="0">
                <a:latin typeface="+mn-lt"/>
                <a:ea typeface="+mn-ea"/>
                <a:cs typeface="+mn-cs"/>
              </a:rPr>
              <a:t>Aufgabenfelder</a:t>
            </a:r>
            <a:r>
              <a:rPr lang="de-DE" sz="3200" dirty="0">
                <a:latin typeface="+mn-lt"/>
                <a:ea typeface="+mn-ea"/>
                <a:cs typeface="+mn-cs"/>
              </a:rPr>
              <a:t> und Fächer</a:t>
            </a:r>
          </a:p>
        </p:txBody>
      </p:sp>
      <p:sp>
        <p:nvSpPr>
          <p:cNvPr id="14339" name="Rectangle 3"/>
          <p:cNvSpPr>
            <a:spLocks noChangeArrowheads="1"/>
          </p:cNvSpPr>
          <p:nvPr/>
        </p:nvSpPr>
        <p:spPr bwMode="auto">
          <a:xfrm>
            <a:off x="3136584" y="1412776"/>
            <a:ext cx="2736304" cy="3883025"/>
          </a:xfrm>
          <a:prstGeom prst="rect">
            <a:avLst/>
          </a:prstGeom>
          <a:solidFill>
            <a:srgbClr val="CCFFCC"/>
          </a:solidFill>
          <a:ln w="12700">
            <a:solidFill>
              <a:schemeClr val="tx1"/>
            </a:solidFill>
            <a:miter lim="800000"/>
            <a:headEnd/>
            <a:tailEnd/>
          </a:ln>
          <a:effectLst>
            <a:outerShdw dist="107763" dir="8100000" algn="ctr" rotWithShape="0">
              <a:schemeClr val="bg2"/>
            </a:outerShdw>
          </a:effectLst>
        </p:spPr>
        <p:txBody>
          <a:bodyPr wrap="none" anchor="ctr"/>
          <a:lstStyle/>
          <a:p>
            <a:pPr>
              <a:defRPr/>
            </a:pPr>
            <a:endParaRPr lang="de-DE"/>
          </a:p>
        </p:txBody>
      </p:sp>
      <p:sp>
        <p:nvSpPr>
          <p:cNvPr id="8196" name="Rectangle 4"/>
          <p:cNvSpPr>
            <a:spLocks noChangeArrowheads="1"/>
          </p:cNvSpPr>
          <p:nvPr/>
        </p:nvSpPr>
        <p:spPr bwMode="auto">
          <a:xfrm>
            <a:off x="3806287" y="1617339"/>
            <a:ext cx="1922585" cy="616195"/>
          </a:xfrm>
          <a:prstGeom prst="rect">
            <a:avLst/>
          </a:prstGeom>
          <a:noFill/>
          <a:ln w="9525">
            <a:noFill/>
            <a:miter lim="800000"/>
            <a:headEnd/>
            <a:tailEnd/>
          </a:ln>
        </p:spPr>
        <p:txBody>
          <a:bodyPr lIns="92075" tIns="46038" rIns="92075" bIns="46038">
            <a:spAutoFit/>
          </a:bodyPr>
          <a:lstStyle/>
          <a:p>
            <a:pPr eaLnBrk="1" hangingPunct="1">
              <a:lnSpc>
                <a:spcPct val="100000"/>
              </a:lnSpc>
              <a:buClrTx/>
              <a:buFontTx/>
              <a:buNone/>
            </a:pPr>
            <a:r>
              <a:rPr lang="de-DE" sz="1700" b="1" dirty="0">
                <a:latin typeface="Arial" pitchFamily="34" charset="0"/>
              </a:rPr>
              <a:t>gesellschafts-wissenschaftlich</a:t>
            </a:r>
          </a:p>
        </p:txBody>
      </p:sp>
      <p:sp>
        <p:nvSpPr>
          <p:cNvPr id="8197" name="Line 5"/>
          <p:cNvSpPr>
            <a:spLocks noChangeShapeType="1"/>
          </p:cNvSpPr>
          <p:nvPr/>
        </p:nvSpPr>
        <p:spPr bwMode="auto">
          <a:xfrm>
            <a:off x="3136584" y="2409427"/>
            <a:ext cx="2736304" cy="0"/>
          </a:xfrm>
          <a:prstGeom prst="line">
            <a:avLst/>
          </a:prstGeom>
          <a:noFill/>
          <a:ln w="12700">
            <a:solidFill>
              <a:schemeClr val="tx1"/>
            </a:solidFill>
            <a:round/>
            <a:headEnd type="none" w="sm" len="sm"/>
            <a:tailEnd type="none" w="sm" len="sm"/>
          </a:ln>
        </p:spPr>
        <p:txBody>
          <a:bodyPr/>
          <a:lstStyle/>
          <a:p>
            <a:endParaRPr lang="de-DE"/>
          </a:p>
        </p:txBody>
      </p:sp>
      <p:sp>
        <p:nvSpPr>
          <p:cNvPr id="14342" name="Rectangle 6"/>
          <p:cNvSpPr>
            <a:spLocks noChangeArrowheads="1"/>
          </p:cNvSpPr>
          <p:nvPr/>
        </p:nvSpPr>
        <p:spPr bwMode="auto">
          <a:xfrm>
            <a:off x="3352608" y="1639787"/>
            <a:ext cx="454269" cy="641350"/>
          </a:xfrm>
          <a:prstGeom prst="rect">
            <a:avLst/>
          </a:prstGeom>
          <a:noFill/>
          <a:ln w="9525">
            <a:noFill/>
            <a:miter lim="800000"/>
            <a:headEnd/>
            <a:tailEnd/>
          </a:ln>
          <a:effectLst/>
        </p:spPr>
        <p:txBody>
          <a:bodyPr lIns="92075" tIns="46038" rIns="92075" bIns="46038">
            <a:spAutoFit/>
          </a:bodyPr>
          <a:lstStyle/>
          <a:p>
            <a:pPr eaLnBrk="1" hangingPunct="1">
              <a:lnSpc>
                <a:spcPct val="100000"/>
              </a:lnSpc>
              <a:buClrTx/>
              <a:buFontTx/>
              <a:buNone/>
              <a:defRPr/>
            </a:pPr>
            <a:r>
              <a:rPr lang="de-DE" sz="3600" dirty="0">
                <a:effectLst>
                  <a:outerShdw blurRad="38100" dist="38100" dir="2700000" algn="tl">
                    <a:srgbClr val="FFFFFF"/>
                  </a:outerShdw>
                </a:effectLst>
                <a:latin typeface="Arial" pitchFamily="34" charset="0"/>
              </a:rPr>
              <a:t>2</a:t>
            </a:r>
          </a:p>
        </p:txBody>
      </p:sp>
      <p:grpSp>
        <p:nvGrpSpPr>
          <p:cNvPr id="2" name="Group 11"/>
          <p:cNvGrpSpPr>
            <a:grpSpLocks/>
          </p:cNvGrpSpPr>
          <p:nvPr/>
        </p:nvGrpSpPr>
        <p:grpSpPr bwMode="auto">
          <a:xfrm>
            <a:off x="459013" y="1420714"/>
            <a:ext cx="2472104" cy="5093169"/>
            <a:chOff x="310" y="625"/>
            <a:chExt cx="1687" cy="3358"/>
          </a:xfrm>
        </p:grpSpPr>
        <p:sp>
          <p:nvSpPr>
            <p:cNvPr id="14343" name="Rectangle 7"/>
            <p:cNvSpPr>
              <a:spLocks noChangeArrowheads="1"/>
            </p:cNvSpPr>
            <p:nvPr/>
          </p:nvSpPr>
          <p:spPr bwMode="auto">
            <a:xfrm>
              <a:off x="319" y="625"/>
              <a:ext cx="1678" cy="3358"/>
            </a:xfrm>
            <a:prstGeom prst="rect">
              <a:avLst/>
            </a:prstGeom>
            <a:solidFill>
              <a:srgbClr val="CCFFFF"/>
            </a:solidFill>
            <a:ln w="12700">
              <a:solidFill>
                <a:schemeClr val="tx1"/>
              </a:solidFill>
              <a:miter lim="800000"/>
              <a:headEnd/>
              <a:tailEnd/>
            </a:ln>
            <a:effectLst>
              <a:outerShdw dist="107763" dir="8100000" algn="ctr" rotWithShape="0">
                <a:schemeClr val="bg2"/>
              </a:outerShdw>
            </a:effectLst>
          </p:spPr>
          <p:txBody>
            <a:bodyPr wrap="none" anchor="ctr"/>
            <a:lstStyle/>
            <a:p>
              <a:pPr>
                <a:defRPr/>
              </a:pPr>
              <a:endParaRPr lang="de-DE"/>
            </a:p>
          </p:txBody>
        </p:sp>
        <p:sp>
          <p:nvSpPr>
            <p:cNvPr id="8210" name="Rectangle 8"/>
            <p:cNvSpPr>
              <a:spLocks noChangeArrowheads="1"/>
            </p:cNvSpPr>
            <p:nvPr/>
          </p:nvSpPr>
          <p:spPr bwMode="auto">
            <a:xfrm>
              <a:off x="870" y="672"/>
              <a:ext cx="1120" cy="577"/>
            </a:xfrm>
            <a:prstGeom prst="rect">
              <a:avLst/>
            </a:prstGeom>
            <a:solidFill>
              <a:srgbClr val="CCFFFF"/>
            </a:solidFill>
            <a:ln w="9525">
              <a:noFill/>
              <a:miter lim="800000"/>
              <a:headEnd/>
              <a:tailEnd/>
            </a:ln>
          </p:spPr>
          <p:txBody>
            <a:bodyPr lIns="92075" tIns="46038" rIns="92075" bIns="46038">
              <a:spAutoFit/>
            </a:bodyPr>
            <a:lstStyle/>
            <a:p>
              <a:pPr eaLnBrk="1" hangingPunct="1">
                <a:lnSpc>
                  <a:spcPct val="100000"/>
                </a:lnSpc>
                <a:buClrTx/>
                <a:buFontTx/>
                <a:buNone/>
              </a:pPr>
              <a:r>
                <a:rPr lang="de-DE" sz="1800" b="1" dirty="0">
                  <a:latin typeface="Arial" pitchFamily="34" charset="0"/>
                </a:rPr>
                <a:t>sprachlich-literarisch-künstlerisch</a:t>
              </a:r>
            </a:p>
          </p:txBody>
        </p:sp>
        <p:sp>
          <p:nvSpPr>
            <p:cNvPr id="14345" name="Rectangle 9"/>
            <p:cNvSpPr>
              <a:spLocks noChangeArrowheads="1"/>
            </p:cNvSpPr>
            <p:nvPr/>
          </p:nvSpPr>
          <p:spPr bwMode="auto">
            <a:xfrm>
              <a:off x="466" y="768"/>
              <a:ext cx="216" cy="404"/>
            </a:xfrm>
            <a:prstGeom prst="rect">
              <a:avLst/>
            </a:prstGeom>
            <a:solidFill>
              <a:srgbClr val="CCFFFF"/>
            </a:solidFill>
            <a:ln w="9525">
              <a:noFill/>
              <a:miter lim="800000"/>
              <a:headEnd/>
              <a:tailEnd/>
            </a:ln>
            <a:effectLst/>
          </p:spPr>
          <p:txBody>
            <a:bodyPr lIns="92075" tIns="46038" rIns="92075" bIns="46038">
              <a:spAutoFit/>
            </a:bodyPr>
            <a:lstStyle/>
            <a:p>
              <a:pPr eaLnBrk="1" hangingPunct="1">
                <a:lnSpc>
                  <a:spcPct val="100000"/>
                </a:lnSpc>
                <a:buClrTx/>
                <a:buFontTx/>
                <a:buNone/>
                <a:defRPr/>
              </a:pPr>
              <a:r>
                <a:rPr lang="de-DE" sz="3600" dirty="0">
                  <a:effectLst>
                    <a:outerShdw blurRad="38100" dist="38100" dir="2700000" algn="tl">
                      <a:srgbClr val="FFFFFF"/>
                    </a:outerShdw>
                  </a:effectLst>
                  <a:latin typeface="Arial" pitchFamily="34" charset="0"/>
                </a:rPr>
                <a:t>1</a:t>
              </a:r>
            </a:p>
          </p:txBody>
        </p:sp>
        <p:sp>
          <p:nvSpPr>
            <p:cNvPr id="8212" name="Line 10"/>
            <p:cNvSpPr>
              <a:spLocks noChangeShapeType="1"/>
            </p:cNvSpPr>
            <p:nvPr/>
          </p:nvSpPr>
          <p:spPr bwMode="auto">
            <a:xfrm>
              <a:off x="310" y="1248"/>
              <a:ext cx="1680" cy="0"/>
            </a:xfrm>
            <a:prstGeom prst="line">
              <a:avLst/>
            </a:prstGeom>
            <a:noFill/>
            <a:ln w="12700">
              <a:solidFill>
                <a:schemeClr val="tx1"/>
              </a:solidFill>
              <a:round/>
              <a:headEnd type="none" w="sm" len="sm"/>
              <a:tailEnd type="none" w="sm" len="sm"/>
            </a:ln>
          </p:spPr>
          <p:txBody>
            <a:bodyPr/>
            <a:lstStyle/>
            <a:p>
              <a:endParaRPr lang="de-DE"/>
            </a:p>
          </p:txBody>
        </p:sp>
      </p:grpSp>
      <p:sp>
        <p:nvSpPr>
          <p:cNvPr id="8200" name="Rectangle 12"/>
          <p:cNvSpPr>
            <a:spLocks noChangeArrowheads="1"/>
          </p:cNvSpPr>
          <p:nvPr/>
        </p:nvSpPr>
        <p:spPr bwMode="auto">
          <a:xfrm>
            <a:off x="544296" y="2554188"/>
            <a:ext cx="2280138" cy="2862964"/>
          </a:xfrm>
          <a:prstGeom prst="rect">
            <a:avLst/>
          </a:prstGeom>
          <a:noFill/>
          <a:ln w="9525">
            <a:noFill/>
            <a:miter lim="800000"/>
            <a:headEnd/>
            <a:tailEnd/>
          </a:ln>
        </p:spPr>
        <p:txBody>
          <a:bodyPr lIns="92075" tIns="46038" rIns="92075" bIns="46038">
            <a:spAutoFit/>
          </a:bodyPr>
          <a:lstStyle/>
          <a:p>
            <a:pPr eaLnBrk="1" hangingPunct="1">
              <a:lnSpc>
                <a:spcPct val="100000"/>
              </a:lnSpc>
              <a:buClrTx/>
              <a:buFontTx/>
              <a:buNone/>
            </a:pPr>
            <a:r>
              <a:rPr lang="de-DE" sz="1800" b="1" dirty="0">
                <a:latin typeface="Arial" pitchFamily="34" charset="0"/>
              </a:rPr>
              <a:t>Deutsch</a:t>
            </a:r>
          </a:p>
          <a:p>
            <a:pPr eaLnBrk="1" hangingPunct="1">
              <a:lnSpc>
                <a:spcPct val="100000"/>
              </a:lnSpc>
              <a:buClrTx/>
              <a:buFontTx/>
              <a:buNone/>
            </a:pPr>
            <a:r>
              <a:rPr lang="de-DE" sz="1800" b="1" dirty="0">
                <a:latin typeface="Arial" pitchFamily="34" charset="0"/>
              </a:rPr>
              <a:t>Fremdsprachen</a:t>
            </a:r>
            <a:br>
              <a:rPr lang="de-DE" sz="1800" b="1" dirty="0">
                <a:latin typeface="Arial" pitchFamily="34" charset="0"/>
              </a:rPr>
            </a:br>
            <a:r>
              <a:rPr lang="de-DE" sz="1800" b="1" dirty="0">
                <a:latin typeface="Arial" pitchFamily="34" charset="0"/>
              </a:rPr>
              <a:t>- Englisch</a:t>
            </a:r>
            <a:br>
              <a:rPr lang="de-DE" sz="1800" b="1" dirty="0">
                <a:latin typeface="Arial" pitchFamily="34" charset="0"/>
              </a:rPr>
            </a:br>
            <a:r>
              <a:rPr lang="de-DE" sz="1800" b="1" dirty="0">
                <a:latin typeface="Arial" pitchFamily="34" charset="0"/>
              </a:rPr>
              <a:t>- Französisch</a:t>
            </a:r>
          </a:p>
          <a:p>
            <a:pPr eaLnBrk="1" hangingPunct="1">
              <a:lnSpc>
                <a:spcPct val="100000"/>
              </a:lnSpc>
              <a:buClrTx/>
              <a:buFontTx/>
              <a:buNone/>
            </a:pPr>
            <a:r>
              <a:rPr lang="de-DE" b="1" dirty="0">
                <a:latin typeface="Arial" pitchFamily="34" charset="0"/>
              </a:rPr>
              <a:t>- Spanisch (neu)</a:t>
            </a:r>
            <a:br>
              <a:rPr lang="de-DE" sz="1800" b="1" dirty="0">
                <a:latin typeface="Arial" pitchFamily="34" charset="0"/>
              </a:rPr>
            </a:br>
            <a:r>
              <a:rPr lang="de-DE" sz="1800" b="1" dirty="0">
                <a:latin typeface="Arial" pitchFamily="34" charset="0"/>
              </a:rPr>
              <a:t>- Latein</a:t>
            </a:r>
            <a:br>
              <a:rPr lang="de-DE" sz="1800" b="1" dirty="0">
                <a:latin typeface="Arial" pitchFamily="34" charset="0"/>
              </a:rPr>
            </a:br>
            <a:endParaRPr lang="de-DE" sz="1800" b="1" dirty="0">
              <a:latin typeface="Arial" pitchFamily="34" charset="0"/>
            </a:endParaRPr>
          </a:p>
          <a:p>
            <a:pPr eaLnBrk="1" hangingPunct="1">
              <a:lnSpc>
                <a:spcPct val="100000"/>
              </a:lnSpc>
              <a:buClrTx/>
              <a:buFontTx/>
              <a:buNone/>
            </a:pPr>
            <a:r>
              <a:rPr lang="de-DE" sz="1800" b="1" dirty="0">
                <a:latin typeface="Arial" pitchFamily="34" charset="0"/>
              </a:rPr>
              <a:t>Kunst</a:t>
            </a:r>
            <a:br>
              <a:rPr lang="de-DE" sz="1800" b="1" dirty="0">
                <a:latin typeface="Arial" pitchFamily="34" charset="0"/>
              </a:rPr>
            </a:br>
            <a:r>
              <a:rPr lang="de-DE" sz="1800" b="1" dirty="0">
                <a:latin typeface="Arial" pitchFamily="34" charset="0"/>
              </a:rPr>
              <a:t>Musik</a:t>
            </a:r>
          </a:p>
          <a:p>
            <a:pPr eaLnBrk="1" hangingPunct="1">
              <a:lnSpc>
                <a:spcPct val="100000"/>
              </a:lnSpc>
              <a:buClrTx/>
              <a:buFontTx/>
              <a:buNone/>
            </a:pPr>
            <a:r>
              <a:rPr lang="de-DE" sz="1800" b="1" dirty="0">
                <a:latin typeface="Arial" pitchFamily="34" charset="0"/>
              </a:rPr>
              <a:t>Literatur (</a:t>
            </a:r>
            <a:r>
              <a:rPr lang="de-DE" b="1" dirty="0" err="1">
                <a:latin typeface="Arial" pitchFamily="34" charset="0"/>
              </a:rPr>
              <a:t>Q</a:t>
            </a:r>
            <a:r>
              <a:rPr lang="de-DE" sz="1800" b="1" dirty="0" err="1">
                <a:latin typeface="Arial" pitchFamily="34" charset="0"/>
              </a:rPr>
              <a:t>1</a:t>
            </a:r>
            <a:r>
              <a:rPr lang="de-DE" sz="1800" b="1" dirty="0">
                <a:latin typeface="Arial" pitchFamily="34" charset="0"/>
              </a:rPr>
              <a:t>)</a:t>
            </a:r>
          </a:p>
        </p:txBody>
      </p:sp>
      <p:sp>
        <p:nvSpPr>
          <p:cNvPr id="8201" name="Rectangle 13"/>
          <p:cNvSpPr>
            <a:spLocks noChangeArrowheads="1"/>
          </p:cNvSpPr>
          <p:nvPr/>
        </p:nvSpPr>
        <p:spPr bwMode="auto">
          <a:xfrm>
            <a:off x="3208592" y="2554187"/>
            <a:ext cx="2592288" cy="2308966"/>
          </a:xfrm>
          <a:prstGeom prst="rect">
            <a:avLst/>
          </a:prstGeom>
          <a:noFill/>
          <a:ln w="9525">
            <a:noFill/>
            <a:miter lim="800000"/>
            <a:headEnd/>
            <a:tailEnd/>
          </a:ln>
        </p:spPr>
        <p:txBody>
          <a:bodyPr wrap="square" lIns="92075" tIns="46038" rIns="92075" bIns="46038">
            <a:spAutoFit/>
          </a:bodyPr>
          <a:lstStyle/>
          <a:p>
            <a:pPr eaLnBrk="1" hangingPunct="1">
              <a:lnSpc>
                <a:spcPct val="100000"/>
              </a:lnSpc>
              <a:buClrTx/>
              <a:buFontTx/>
              <a:buNone/>
            </a:pPr>
            <a:r>
              <a:rPr lang="de-DE" sz="1800" b="1" dirty="0">
                <a:latin typeface="Arial" pitchFamily="34" charset="0"/>
              </a:rPr>
              <a:t>Geschichte</a:t>
            </a:r>
            <a:br>
              <a:rPr lang="de-DE" sz="1800" b="1" dirty="0">
                <a:latin typeface="Arial" pitchFamily="34" charset="0"/>
              </a:rPr>
            </a:br>
            <a:r>
              <a:rPr lang="de-DE" sz="1800" b="1" dirty="0" err="1">
                <a:latin typeface="Arial" pitchFamily="34" charset="0"/>
              </a:rPr>
              <a:t>Geschichte</a:t>
            </a:r>
            <a:r>
              <a:rPr lang="de-DE" sz="1800" b="1" dirty="0">
                <a:latin typeface="Arial" pitchFamily="34" charset="0"/>
              </a:rPr>
              <a:t> bilingual</a:t>
            </a:r>
            <a:br>
              <a:rPr lang="de-DE" sz="1800" b="1" dirty="0">
                <a:latin typeface="Arial" pitchFamily="34" charset="0"/>
              </a:rPr>
            </a:br>
            <a:r>
              <a:rPr lang="de-DE" sz="1800" b="1" dirty="0">
                <a:latin typeface="Arial" pitchFamily="34" charset="0"/>
              </a:rPr>
              <a:t>Sozialwissenschaften</a:t>
            </a:r>
          </a:p>
          <a:p>
            <a:pPr eaLnBrk="1" hangingPunct="1">
              <a:lnSpc>
                <a:spcPct val="100000"/>
              </a:lnSpc>
              <a:buClrTx/>
              <a:buFontTx/>
              <a:buNone/>
            </a:pPr>
            <a:r>
              <a:rPr lang="de-DE" sz="1800" b="1" dirty="0">
                <a:latin typeface="Arial" pitchFamily="34" charset="0"/>
              </a:rPr>
              <a:t>Erdkunde</a:t>
            </a:r>
            <a:br>
              <a:rPr lang="de-DE" sz="1800" b="1" dirty="0">
                <a:latin typeface="Arial" pitchFamily="34" charset="0"/>
              </a:rPr>
            </a:br>
            <a:r>
              <a:rPr lang="de-DE" sz="1800" b="1" dirty="0">
                <a:latin typeface="Arial" pitchFamily="34" charset="0"/>
              </a:rPr>
              <a:t>Erdkunde-bilingual</a:t>
            </a:r>
          </a:p>
          <a:p>
            <a:pPr eaLnBrk="1" hangingPunct="1">
              <a:lnSpc>
                <a:spcPct val="100000"/>
              </a:lnSpc>
              <a:buClrTx/>
              <a:buFontTx/>
              <a:buNone/>
            </a:pPr>
            <a:r>
              <a:rPr lang="de-DE" sz="1800" b="1" dirty="0">
                <a:latin typeface="Arial" pitchFamily="34" charset="0"/>
              </a:rPr>
              <a:t>Erziehungswissen-</a:t>
            </a:r>
            <a:r>
              <a:rPr lang="de-DE" sz="1800" b="1" dirty="0" err="1">
                <a:latin typeface="Arial" pitchFamily="34" charset="0"/>
              </a:rPr>
              <a:t>schaft</a:t>
            </a:r>
            <a:endParaRPr lang="de-DE" sz="1800" b="1" dirty="0">
              <a:latin typeface="Arial" pitchFamily="34" charset="0"/>
            </a:endParaRPr>
          </a:p>
          <a:p>
            <a:pPr eaLnBrk="1" hangingPunct="1">
              <a:lnSpc>
                <a:spcPct val="100000"/>
              </a:lnSpc>
              <a:buClrTx/>
              <a:buFontTx/>
              <a:buNone/>
            </a:pPr>
            <a:r>
              <a:rPr lang="de-DE" sz="1800" b="1" dirty="0">
                <a:latin typeface="Arial" pitchFamily="34" charset="0"/>
              </a:rPr>
              <a:t>Philosophie</a:t>
            </a:r>
          </a:p>
        </p:txBody>
      </p:sp>
      <p:sp>
        <p:nvSpPr>
          <p:cNvPr id="14350" name="Rectangle 14"/>
          <p:cNvSpPr>
            <a:spLocks noChangeArrowheads="1"/>
          </p:cNvSpPr>
          <p:nvPr/>
        </p:nvSpPr>
        <p:spPr bwMode="auto">
          <a:xfrm>
            <a:off x="6088912" y="1412776"/>
            <a:ext cx="2458915" cy="3883025"/>
          </a:xfrm>
          <a:prstGeom prst="rect">
            <a:avLst/>
          </a:prstGeom>
          <a:solidFill>
            <a:srgbClr val="FFFF99"/>
          </a:solidFill>
          <a:ln w="12700">
            <a:solidFill>
              <a:schemeClr val="tx1"/>
            </a:solidFill>
            <a:miter lim="800000"/>
            <a:headEnd/>
            <a:tailEnd/>
          </a:ln>
          <a:effectLst>
            <a:outerShdw dist="107763" dir="8100000" algn="ctr" rotWithShape="0">
              <a:schemeClr val="bg2"/>
            </a:outerShdw>
          </a:effectLst>
        </p:spPr>
        <p:txBody>
          <a:bodyPr wrap="none" anchor="ctr"/>
          <a:lstStyle/>
          <a:p>
            <a:pPr>
              <a:defRPr/>
            </a:pPr>
            <a:endParaRPr lang="de-DE"/>
          </a:p>
        </p:txBody>
      </p:sp>
      <p:sp>
        <p:nvSpPr>
          <p:cNvPr id="8203" name="Rectangle 15"/>
          <p:cNvSpPr>
            <a:spLocks noChangeArrowheads="1"/>
          </p:cNvSpPr>
          <p:nvPr/>
        </p:nvSpPr>
        <p:spPr bwMode="auto">
          <a:xfrm>
            <a:off x="6766028" y="1563587"/>
            <a:ext cx="1843163" cy="831639"/>
          </a:xfrm>
          <a:prstGeom prst="rect">
            <a:avLst/>
          </a:prstGeom>
          <a:noFill/>
          <a:ln w="9525">
            <a:noFill/>
            <a:miter lim="800000"/>
            <a:headEnd/>
            <a:tailEnd/>
          </a:ln>
        </p:spPr>
        <p:txBody>
          <a:bodyPr wrap="square" lIns="92075" tIns="46038" rIns="92075" bIns="46038">
            <a:spAutoFit/>
          </a:bodyPr>
          <a:lstStyle/>
          <a:p>
            <a:pPr eaLnBrk="1" hangingPunct="1">
              <a:lnSpc>
                <a:spcPct val="100000"/>
              </a:lnSpc>
              <a:buClrTx/>
              <a:buFontTx/>
              <a:buNone/>
            </a:pPr>
            <a:r>
              <a:rPr lang="de-DE" sz="1600" b="1" dirty="0">
                <a:solidFill>
                  <a:srgbClr val="000000"/>
                </a:solidFill>
                <a:latin typeface="Arial" pitchFamily="34" charset="0"/>
              </a:rPr>
              <a:t>Mathematisch-</a:t>
            </a:r>
            <a:r>
              <a:rPr lang="de-DE" sz="1600" b="1" dirty="0" err="1">
                <a:solidFill>
                  <a:srgbClr val="000000"/>
                </a:solidFill>
                <a:latin typeface="Arial" pitchFamily="34" charset="0"/>
              </a:rPr>
              <a:t>naturwissensch</a:t>
            </a:r>
            <a:r>
              <a:rPr lang="de-DE" sz="1600" b="1" dirty="0">
                <a:solidFill>
                  <a:srgbClr val="000000"/>
                </a:solidFill>
                <a:latin typeface="Arial" pitchFamily="34" charset="0"/>
              </a:rPr>
              <a:t>.- technisch</a:t>
            </a:r>
          </a:p>
        </p:txBody>
      </p:sp>
      <p:sp>
        <p:nvSpPr>
          <p:cNvPr id="8204" name="Line 16"/>
          <p:cNvSpPr>
            <a:spLocks noChangeShapeType="1"/>
          </p:cNvSpPr>
          <p:nvPr/>
        </p:nvSpPr>
        <p:spPr bwMode="auto">
          <a:xfrm>
            <a:off x="6071436" y="2401787"/>
            <a:ext cx="2461846" cy="1588"/>
          </a:xfrm>
          <a:prstGeom prst="line">
            <a:avLst/>
          </a:prstGeom>
          <a:noFill/>
          <a:ln w="12700">
            <a:solidFill>
              <a:schemeClr val="tx1"/>
            </a:solidFill>
            <a:round/>
            <a:headEnd type="none" w="sm" len="sm"/>
            <a:tailEnd type="none" w="sm" len="sm"/>
          </a:ln>
        </p:spPr>
        <p:txBody>
          <a:bodyPr/>
          <a:lstStyle/>
          <a:p>
            <a:endParaRPr lang="de-DE"/>
          </a:p>
        </p:txBody>
      </p:sp>
      <p:sp>
        <p:nvSpPr>
          <p:cNvPr id="14353" name="Rectangle 17"/>
          <p:cNvSpPr>
            <a:spLocks noChangeArrowheads="1"/>
          </p:cNvSpPr>
          <p:nvPr/>
        </p:nvSpPr>
        <p:spPr bwMode="auto">
          <a:xfrm>
            <a:off x="6197460" y="1639787"/>
            <a:ext cx="442546" cy="641350"/>
          </a:xfrm>
          <a:prstGeom prst="rect">
            <a:avLst/>
          </a:prstGeom>
          <a:noFill/>
          <a:ln w="9525">
            <a:noFill/>
            <a:miter lim="800000"/>
            <a:headEnd/>
            <a:tailEnd/>
          </a:ln>
          <a:effectLst/>
        </p:spPr>
        <p:txBody>
          <a:bodyPr lIns="92075" tIns="46038" rIns="92075" bIns="46038">
            <a:spAutoFit/>
          </a:bodyPr>
          <a:lstStyle/>
          <a:p>
            <a:pPr eaLnBrk="1" hangingPunct="1">
              <a:lnSpc>
                <a:spcPct val="100000"/>
              </a:lnSpc>
              <a:buClrTx/>
              <a:buFontTx/>
              <a:buNone/>
              <a:defRPr/>
            </a:pPr>
            <a:r>
              <a:rPr lang="de-DE" sz="3600">
                <a:effectLst>
                  <a:outerShdw blurRad="38100" dist="38100" dir="2700000" algn="tl">
                    <a:srgbClr val="FFFFFF"/>
                  </a:outerShdw>
                </a:effectLst>
                <a:latin typeface="Arial" pitchFamily="34" charset="0"/>
              </a:rPr>
              <a:t>3</a:t>
            </a:r>
          </a:p>
        </p:txBody>
      </p:sp>
      <p:sp>
        <p:nvSpPr>
          <p:cNvPr id="8206" name="Rectangle 18"/>
          <p:cNvSpPr>
            <a:spLocks noChangeArrowheads="1"/>
          </p:cNvSpPr>
          <p:nvPr/>
        </p:nvSpPr>
        <p:spPr bwMode="auto">
          <a:xfrm>
            <a:off x="6195995" y="2554188"/>
            <a:ext cx="2372457" cy="1477970"/>
          </a:xfrm>
          <a:prstGeom prst="rect">
            <a:avLst/>
          </a:prstGeom>
          <a:noFill/>
          <a:ln w="9525">
            <a:noFill/>
            <a:miter lim="800000"/>
            <a:headEnd/>
            <a:tailEnd/>
          </a:ln>
        </p:spPr>
        <p:txBody>
          <a:bodyPr lIns="92075" tIns="46038" rIns="92075" bIns="46038">
            <a:spAutoFit/>
          </a:bodyPr>
          <a:lstStyle/>
          <a:p>
            <a:pPr eaLnBrk="1" hangingPunct="1">
              <a:lnSpc>
                <a:spcPct val="100000"/>
              </a:lnSpc>
              <a:buClrTx/>
              <a:buFontTx/>
              <a:buNone/>
            </a:pPr>
            <a:r>
              <a:rPr lang="de-DE" sz="1800" b="1" dirty="0">
                <a:solidFill>
                  <a:srgbClr val="000000"/>
                </a:solidFill>
                <a:latin typeface="Arial" pitchFamily="34" charset="0"/>
              </a:rPr>
              <a:t>Mathematik</a:t>
            </a:r>
          </a:p>
          <a:p>
            <a:pPr eaLnBrk="1" hangingPunct="1">
              <a:lnSpc>
                <a:spcPct val="100000"/>
              </a:lnSpc>
              <a:buClrTx/>
              <a:buFontTx/>
              <a:buNone/>
            </a:pPr>
            <a:r>
              <a:rPr lang="de-DE" sz="1800" b="1" dirty="0">
                <a:solidFill>
                  <a:srgbClr val="000000"/>
                </a:solidFill>
                <a:latin typeface="Arial" pitchFamily="34" charset="0"/>
              </a:rPr>
              <a:t>Physik</a:t>
            </a:r>
          </a:p>
          <a:p>
            <a:pPr eaLnBrk="1" hangingPunct="1">
              <a:lnSpc>
                <a:spcPct val="100000"/>
              </a:lnSpc>
              <a:buClrTx/>
              <a:buFontTx/>
              <a:buNone/>
            </a:pPr>
            <a:r>
              <a:rPr lang="de-DE" sz="1800" b="1" dirty="0">
                <a:solidFill>
                  <a:srgbClr val="000000"/>
                </a:solidFill>
                <a:latin typeface="Arial" pitchFamily="34" charset="0"/>
              </a:rPr>
              <a:t>Chemie</a:t>
            </a:r>
          </a:p>
          <a:p>
            <a:pPr eaLnBrk="1" hangingPunct="1">
              <a:lnSpc>
                <a:spcPct val="100000"/>
              </a:lnSpc>
              <a:buClrTx/>
              <a:buFontTx/>
              <a:buNone/>
            </a:pPr>
            <a:r>
              <a:rPr lang="de-DE" sz="1800" b="1" dirty="0">
                <a:solidFill>
                  <a:srgbClr val="000000"/>
                </a:solidFill>
                <a:latin typeface="Arial" pitchFamily="34" charset="0"/>
              </a:rPr>
              <a:t>Biologie</a:t>
            </a:r>
          </a:p>
          <a:p>
            <a:pPr eaLnBrk="1" hangingPunct="1">
              <a:lnSpc>
                <a:spcPct val="100000"/>
              </a:lnSpc>
              <a:buClrTx/>
              <a:buFontTx/>
              <a:buNone/>
            </a:pPr>
            <a:endParaRPr lang="de-DE" sz="1800" b="1" dirty="0">
              <a:solidFill>
                <a:srgbClr val="000000"/>
              </a:solidFill>
              <a:latin typeface="Arial" pitchFamily="34" charset="0"/>
            </a:endParaRPr>
          </a:p>
        </p:txBody>
      </p:sp>
      <p:sp>
        <p:nvSpPr>
          <p:cNvPr id="14355" name="Rectangle 19"/>
          <p:cNvSpPr>
            <a:spLocks noChangeArrowheads="1"/>
          </p:cNvSpPr>
          <p:nvPr/>
        </p:nvSpPr>
        <p:spPr bwMode="auto">
          <a:xfrm>
            <a:off x="6125657" y="5836568"/>
            <a:ext cx="2458915" cy="677315"/>
          </a:xfrm>
          <a:prstGeom prst="rect">
            <a:avLst/>
          </a:prstGeom>
          <a:solidFill>
            <a:srgbClr val="FF99CC"/>
          </a:solidFill>
          <a:ln w="12700">
            <a:solidFill>
              <a:srgbClr val="333333"/>
            </a:solidFill>
            <a:miter lim="800000"/>
            <a:headEnd/>
            <a:tailEnd/>
          </a:ln>
          <a:effectLst>
            <a:outerShdw dist="107763" dir="8100000" algn="ctr" rotWithShape="0">
              <a:schemeClr val="bg2"/>
            </a:outerShdw>
          </a:effectLst>
        </p:spPr>
        <p:txBody>
          <a:bodyPr lIns="92075" tIns="46038" rIns="92075" bIns="46038" anchor="ctr"/>
          <a:lstStyle/>
          <a:p>
            <a:pPr algn="ctr" eaLnBrk="1" hangingPunct="1">
              <a:lnSpc>
                <a:spcPct val="100000"/>
              </a:lnSpc>
              <a:buClrTx/>
              <a:buFontTx/>
              <a:buNone/>
              <a:defRPr/>
            </a:pPr>
            <a:r>
              <a:rPr lang="de-DE" b="1" dirty="0">
                <a:latin typeface="Arial" pitchFamily="34" charset="0"/>
              </a:rPr>
              <a:t>Sport</a:t>
            </a:r>
          </a:p>
        </p:txBody>
      </p:sp>
      <p:sp>
        <p:nvSpPr>
          <p:cNvPr id="14356" name="Rectangle 20"/>
          <p:cNvSpPr>
            <a:spLocks noChangeArrowheads="1"/>
          </p:cNvSpPr>
          <p:nvPr/>
        </p:nvSpPr>
        <p:spPr bwMode="auto">
          <a:xfrm>
            <a:off x="3208592" y="5865811"/>
            <a:ext cx="2592288" cy="646973"/>
          </a:xfrm>
          <a:prstGeom prst="rect">
            <a:avLst/>
          </a:prstGeom>
          <a:solidFill>
            <a:srgbClr val="CCFFCC"/>
          </a:solidFill>
          <a:ln w="12700">
            <a:solidFill>
              <a:schemeClr val="tx1"/>
            </a:solidFill>
            <a:miter lim="800000"/>
            <a:headEnd/>
            <a:tailEnd/>
          </a:ln>
          <a:effectLst>
            <a:outerShdw dist="107763" dir="8100000" algn="ctr" rotWithShape="0">
              <a:schemeClr val="bg2"/>
            </a:outerShdw>
          </a:effectLst>
        </p:spPr>
        <p:txBody>
          <a:bodyPr wrap="square" lIns="92075" tIns="46038" rIns="92075" bIns="46038">
            <a:spAutoFit/>
          </a:bodyPr>
          <a:lstStyle/>
          <a:p>
            <a:pPr algn="ctr" eaLnBrk="1" hangingPunct="1">
              <a:lnSpc>
                <a:spcPct val="100000"/>
              </a:lnSpc>
              <a:buClrTx/>
              <a:buFontTx/>
              <a:buNone/>
              <a:defRPr/>
            </a:pPr>
            <a:r>
              <a:rPr lang="de-DE" b="1" dirty="0">
                <a:latin typeface="Arial" pitchFamily="34" charset="0"/>
              </a:rPr>
              <a:t>Religionslehre</a:t>
            </a:r>
          </a:p>
          <a:p>
            <a:pPr algn="ctr" eaLnBrk="1" hangingPunct="1">
              <a:lnSpc>
                <a:spcPct val="100000"/>
              </a:lnSpc>
              <a:buClrTx/>
              <a:buFontTx/>
              <a:buNone/>
              <a:defRPr/>
            </a:pPr>
            <a:r>
              <a:rPr lang="de-DE" b="1" dirty="0">
                <a:latin typeface="Arial" pitchFamily="34" charset="0"/>
              </a:rPr>
              <a:t>(Ersatz Philosophie)</a:t>
            </a:r>
          </a:p>
        </p:txBody>
      </p:sp>
    </p:spTree>
    <p:extLst>
      <p:ext uri="{BB962C8B-B14F-4D97-AF65-F5344CB8AC3E}">
        <p14:creationId xmlns:p14="http://schemas.microsoft.com/office/powerpoint/2010/main" val="179768657"/>
      </p:ext>
    </p:extLst>
  </p:cSld>
  <p:clrMapOvr>
    <a:masterClrMapping/>
  </p:clrMapOvr>
  <p:transition>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1125415" y="5500688"/>
            <a:ext cx="6541477" cy="838200"/>
          </a:xfrm>
          <a:prstGeom prst="cube">
            <a:avLst>
              <a:gd name="adj" fmla="val 24981"/>
            </a:avLst>
          </a:prstGeom>
          <a:solidFill>
            <a:srgbClr val="CCCCFF"/>
          </a:solidFill>
          <a:ln w="12700">
            <a:solidFill>
              <a:schemeClr val="tx1"/>
            </a:solidFill>
            <a:miter lim="800000"/>
            <a:headEnd/>
            <a:tailEnd/>
          </a:ln>
        </p:spPr>
        <p:txBody>
          <a:bodyPr wrap="none" anchor="ctr"/>
          <a:lstStyle/>
          <a:p>
            <a:endParaRPr lang="de-DE"/>
          </a:p>
        </p:txBody>
      </p:sp>
      <p:sp>
        <p:nvSpPr>
          <p:cNvPr id="9219" name="Rectangle 3"/>
          <p:cNvSpPr>
            <a:spLocks noGrp="1" noChangeArrowheads="1"/>
          </p:cNvSpPr>
          <p:nvPr>
            <p:ph type="title"/>
          </p:nvPr>
        </p:nvSpPr>
        <p:spPr>
          <a:xfrm>
            <a:off x="251520" y="269952"/>
            <a:ext cx="6210491" cy="871681"/>
          </a:xfrm>
          <a:noFill/>
        </p:spPr>
        <p:txBody>
          <a:bodyPr>
            <a:normAutofit/>
          </a:bodyPr>
          <a:lstStyle/>
          <a:p>
            <a:r>
              <a:rPr lang="de-DE" sz="2800" dirty="0">
                <a:latin typeface="+mn-lt"/>
                <a:ea typeface="+mn-ea"/>
                <a:cs typeface="+mn-cs"/>
              </a:rPr>
              <a:t>Belegung in der Einführungsphase</a:t>
            </a:r>
          </a:p>
        </p:txBody>
      </p:sp>
      <p:sp>
        <p:nvSpPr>
          <p:cNvPr id="9220" name="AutoShape 4"/>
          <p:cNvSpPr>
            <a:spLocks noChangeArrowheads="1"/>
          </p:cNvSpPr>
          <p:nvPr/>
        </p:nvSpPr>
        <p:spPr bwMode="auto">
          <a:xfrm>
            <a:off x="1120624" y="4599456"/>
            <a:ext cx="3305908" cy="838200"/>
          </a:xfrm>
          <a:prstGeom prst="cube">
            <a:avLst>
              <a:gd name="adj" fmla="val 24981"/>
            </a:avLst>
          </a:prstGeom>
          <a:solidFill>
            <a:srgbClr val="CCFFFF"/>
          </a:solidFill>
          <a:ln w="12700">
            <a:solidFill>
              <a:schemeClr val="tx1"/>
            </a:solidFill>
            <a:miter lim="800000"/>
            <a:headEnd/>
            <a:tailEnd/>
          </a:ln>
        </p:spPr>
        <p:txBody>
          <a:bodyPr wrap="none" anchor="ctr"/>
          <a:lstStyle/>
          <a:p>
            <a:endParaRPr lang="de-DE"/>
          </a:p>
        </p:txBody>
      </p:sp>
      <p:sp>
        <p:nvSpPr>
          <p:cNvPr id="9221" name="Rectangle 5"/>
          <p:cNvSpPr>
            <a:spLocks noChangeArrowheads="1"/>
          </p:cNvSpPr>
          <p:nvPr/>
        </p:nvSpPr>
        <p:spPr bwMode="auto">
          <a:xfrm>
            <a:off x="1331640" y="1340768"/>
            <a:ext cx="2883877" cy="366767"/>
          </a:xfrm>
          <a:prstGeom prst="rect">
            <a:avLst/>
          </a:prstGeom>
          <a:noFill/>
          <a:ln w="9525">
            <a:noFill/>
            <a:miter lim="800000"/>
            <a:headEnd/>
            <a:tailEnd/>
          </a:ln>
        </p:spPr>
        <p:txBody>
          <a:bodyPr lIns="90488" tIns="44450" rIns="90488" bIns="44450">
            <a:spAutoFit/>
          </a:bodyPr>
          <a:lstStyle/>
          <a:p>
            <a:pPr algn="ctr">
              <a:buClrTx/>
              <a:buFontTx/>
              <a:buNone/>
            </a:pPr>
            <a:r>
              <a:rPr lang="de-DE" dirty="0"/>
              <a:t>Pflichtbereich: 27 </a:t>
            </a:r>
            <a:r>
              <a:rPr lang="de-DE" dirty="0" err="1"/>
              <a:t>WST</a:t>
            </a:r>
            <a:endParaRPr lang="de-DE" dirty="0"/>
          </a:p>
        </p:txBody>
      </p:sp>
      <p:sp>
        <p:nvSpPr>
          <p:cNvPr id="9222" name="Rectangle 6"/>
          <p:cNvSpPr>
            <a:spLocks noChangeArrowheads="1"/>
          </p:cNvSpPr>
          <p:nvPr/>
        </p:nvSpPr>
        <p:spPr bwMode="auto">
          <a:xfrm>
            <a:off x="5072499" y="1328739"/>
            <a:ext cx="2883877" cy="366767"/>
          </a:xfrm>
          <a:prstGeom prst="rect">
            <a:avLst/>
          </a:prstGeom>
          <a:noFill/>
          <a:ln w="9525">
            <a:noFill/>
            <a:miter lim="800000"/>
            <a:headEnd/>
            <a:tailEnd/>
          </a:ln>
        </p:spPr>
        <p:txBody>
          <a:bodyPr lIns="90488" tIns="44450" rIns="90488" bIns="44450">
            <a:spAutoFit/>
          </a:bodyPr>
          <a:lstStyle/>
          <a:p>
            <a:pPr algn="ctr">
              <a:buClrTx/>
              <a:buFontTx/>
              <a:buNone/>
            </a:pPr>
            <a:r>
              <a:rPr lang="de-DE"/>
              <a:t>Wahlbereich: 7 WST</a:t>
            </a:r>
          </a:p>
        </p:txBody>
      </p:sp>
      <p:sp>
        <p:nvSpPr>
          <p:cNvPr id="9223" name="Rectangle 7"/>
          <p:cNvSpPr>
            <a:spLocks noChangeArrowheads="1"/>
          </p:cNvSpPr>
          <p:nvPr/>
        </p:nvSpPr>
        <p:spPr bwMode="auto">
          <a:xfrm>
            <a:off x="1187624" y="5029200"/>
            <a:ext cx="3011161" cy="304800"/>
          </a:xfrm>
          <a:prstGeom prst="rect">
            <a:avLst/>
          </a:prstGeom>
          <a:solidFill>
            <a:srgbClr val="FFFF99"/>
          </a:solidFill>
          <a:ln w="9525">
            <a:noFill/>
            <a:miter lim="800000"/>
            <a:headEnd/>
            <a:tailEnd/>
          </a:ln>
        </p:spPr>
        <p:txBody>
          <a:bodyPr wrap="none" anchor="ctr"/>
          <a:lstStyle/>
          <a:p>
            <a:endParaRPr lang="de-DE"/>
          </a:p>
        </p:txBody>
      </p:sp>
      <p:sp>
        <p:nvSpPr>
          <p:cNvPr id="9224" name="AutoShape 8"/>
          <p:cNvSpPr>
            <a:spLocks noChangeArrowheads="1"/>
          </p:cNvSpPr>
          <p:nvPr/>
        </p:nvSpPr>
        <p:spPr bwMode="auto">
          <a:xfrm>
            <a:off x="1125415" y="3962400"/>
            <a:ext cx="1688123" cy="838200"/>
          </a:xfrm>
          <a:prstGeom prst="cube">
            <a:avLst>
              <a:gd name="adj" fmla="val 24981"/>
            </a:avLst>
          </a:prstGeom>
          <a:solidFill>
            <a:srgbClr val="CCFFCC"/>
          </a:solidFill>
          <a:ln w="12700">
            <a:solidFill>
              <a:schemeClr val="tx1"/>
            </a:solidFill>
            <a:miter lim="800000"/>
            <a:headEnd/>
            <a:tailEnd/>
          </a:ln>
        </p:spPr>
        <p:txBody>
          <a:bodyPr wrap="none" anchor="ctr"/>
          <a:lstStyle/>
          <a:p>
            <a:endParaRPr lang="de-DE"/>
          </a:p>
        </p:txBody>
      </p:sp>
      <p:sp>
        <p:nvSpPr>
          <p:cNvPr id="9225" name="AutoShape 9"/>
          <p:cNvSpPr>
            <a:spLocks noChangeArrowheads="1"/>
          </p:cNvSpPr>
          <p:nvPr/>
        </p:nvSpPr>
        <p:spPr bwMode="auto">
          <a:xfrm>
            <a:off x="2743200" y="3962400"/>
            <a:ext cx="1688123" cy="838200"/>
          </a:xfrm>
          <a:prstGeom prst="cube">
            <a:avLst>
              <a:gd name="adj" fmla="val 24981"/>
            </a:avLst>
          </a:prstGeom>
          <a:solidFill>
            <a:srgbClr val="FF9999"/>
          </a:solidFill>
          <a:ln w="12700">
            <a:solidFill>
              <a:schemeClr val="tx1"/>
            </a:solidFill>
            <a:miter lim="800000"/>
            <a:headEnd/>
            <a:tailEnd/>
          </a:ln>
        </p:spPr>
        <p:txBody>
          <a:bodyPr wrap="none" anchor="ctr"/>
          <a:lstStyle/>
          <a:p>
            <a:endParaRPr lang="de-DE"/>
          </a:p>
        </p:txBody>
      </p:sp>
      <p:sp>
        <p:nvSpPr>
          <p:cNvPr id="9226" name="AutoShape 10"/>
          <p:cNvSpPr>
            <a:spLocks noChangeArrowheads="1"/>
          </p:cNvSpPr>
          <p:nvPr/>
        </p:nvSpPr>
        <p:spPr bwMode="auto">
          <a:xfrm>
            <a:off x="1125415" y="3276600"/>
            <a:ext cx="1688123" cy="838200"/>
          </a:xfrm>
          <a:prstGeom prst="cube">
            <a:avLst>
              <a:gd name="adj" fmla="val 24981"/>
            </a:avLst>
          </a:prstGeom>
          <a:solidFill>
            <a:srgbClr val="CCFFFF"/>
          </a:solidFill>
          <a:ln w="12700">
            <a:solidFill>
              <a:schemeClr val="tx1"/>
            </a:solidFill>
            <a:miter lim="800000"/>
            <a:headEnd/>
            <a:tailEnd/>
          </a:ln>
        </p:spPr>
        <p:txBody>
          <a:bodyPr wrap="none" anchor="ctr"/>
          <a:lstStyle/>
          <a:p>
            <a:endParaRPr lang="de-DE"/>
          </a:p>
        </p:txBody>
      </p:sp>
      <p:sp>
        <p:nvSpPr>
          <p:cNvPr id="9227" name="AutoShape 11"/>
          <p:cNvSpPr>
            <a:spLocks noChangeArrowheads="1"/>
          </p:cNvSpPr>
          <p:nvPr/>
        </p:nvSpPr>
        <p:spPr bwMode="auto">
          <a:xfrm>
            <a:off x="2743200" y="3276600"/>
            <a:ext cx="1688123" cy="838200"/>
          </a:xfrm>
          <a:prstGeom prst="cube">
            <a:avLst>
              <a:gd name="adj" fmla="val 24981"/>
            </a:avLst>
          </a:prstGeom>
          <a:solidFill>
            <a:srgbClr val="CCFFCC"/>
          </a:solidFill>
          <a:ln w="12700">
            <a:solidFill>
              <a:schemeClr val="tx1"/>
            </a:solidFill>
            <a:miter lim="800000"/>
            <a:headEnd/>
            <a:tailEnd/>
          </a:ln>
        </p:spPr>
        <p:txBody>
          <a:bodyPr wrap="none" anchor="ctr"/>
          <a:lstStyle/>
          <a:p>
            <a:endParaRPr lang="de-DE"/>
          </a:p>
        </p:txBody>
      </p:sp>
      <p:sp>
        <p:nvSpPr>
          <p:cNvPr id="9228" name="AutoShape 12"/>
          <p:cNvSpPr>
            <a:spLocks noChangeArrowheads="1"/>
          </p:cNvSpPr>
          <p:nvPr/>
        </p:nvSpPr>
        <p:spPr bwMode="auto">
          <a:xfrm>
            <a:off x="1125415" y="2590800"/>
            <a:ext cx="1688123" cy="838200"/>
          </a:xfrm>
          <a:prstGeom prst="cube">
            <a:avLst>
              <a:gd name="adj" fmla="val 24981"/>
            </a:avLst>
          </a:prstGeom>
          <a:solidFill>
            <a:srgbClr val="CCFFFF"/>
          </a:solidFill>
          <a:ln w="12700">
            <a:solidFill>
              <a:schemeClr val="tx1"/>
            </a:solidFill>
            <a:miter lim="800000"/>
            <a:headEnd/>
            <a:tailEnd/>
          </a:ln>
        </p:spPr>
        <p:txBody>
          <a:bodyPr wrap="none" anchor="ctr"/>
          <a:lstStyle/>
          <a:p>
            <a:endParaRPr lang="de-DE"/>
          </a:p>
        </p:txBody>
      </p:sp>
      <p:sp>
        <p:nvSpPr>
          <p:cNvPr id="9229" name="AutoShape 13"/>
          <p:cNvSpPr>
            <a:spLocks noChangeArrowheads="1"/>
          </p:cNvSpPr>
          <p:nvPr/>
        </p:nvSpPr>
        <p:spPr bwMode="auto">
          <a:xfrm>
            <a:off x="2773578" y="2592473"/>
            <a:ext cx="1688123" cy="838200"/>
          </a:xfrm>
          <a:prstGeom prst="cube">
            <a:avLst>
              <a:gd name="adj" fmla="val 24981"/>
            </a:avLst>
          </a:prstGeom>
          <a:solidFill>
            <a:srgbClr val="FFFF99"/>
          </a:solidFill>
          <a:ln w="12700">
            <a:solidFill>
              <a:schemeClr val="tx1"/>
            </a:solidFill>
            <a:miter lim="800000"/>
            <a:headEnd/>
            <a:tailEnd/>
          </a:ln>
        </p:spPr>
        <p:txBody>
          <a:bodyPr wrap="none" anchor="ctr"/>
          <a:lstStyle/>
          <a:p>
            <a:endParaRPr lang="de-DE"/>
          </a:p>
        </p:txBody>
      </p:sp>
      <p:sp>
        <p:nvSpPr>
          <p:cNvPr id="9230" name="AutoShape 14"/>
          <p:cNvSpPr>
            <a:spLocks noChangeArrowheads="1"/>
          </p:cNvSpPr>
          <p:nvPr/>
        </p:nvSpPr>
        <p:spPr bwMode="auto">
          <a:xfrm>
            <a:off x="1125415" y="1905000"/>
            <a:ext cx="1688123" cy="838200"/>
          </a:xfrm>
          <a:prstGeom prst="cube">
            <a:avLst>
              <a:gd name="adj" fmla="val 24981"/>
            </a:avLst>
          </a:prstGeom>
          <a:solidFill>
            <a:srgbClr val="CCFFFF"/>
          </a:solidFill>
          <a:ln w="12700">
            <a:solidFill>
              <a:schemeClr val="tx1"/>
            </a:solidFill>
            <a:miter lim="800000"/>
            <a:headEnd/>
            <a:tailEnd/>
          </a:ln>
        </p:spPr>
        <p:txBody>
          <a:bodyPr wrap="none" anchor="ctr"/>
          <a:lstStyle/>
          <a:p>
            <a:endParaRPr lang="de-DE"/>
          </a:p>
        </p:txBody>
      </p:sp>
      <p:sp>
        <p:nvSpPr>
          <p:cNvPr id="9231" name="AutoShape 15"/>
          <p:cNvSpPr>
            <a:spLocks noChangeArrowheads="1"/>
          </p:cNvSpPr>
          <p:nvPr/>
        </p:nvSpPr>
        <p:spPr bwMode="auto">
          <a:xfrm>
            <a:off x="2743200" y="1905000"/>
            <a:ext cx="1688123" cy="838200"/>
          </a:xfrm>
          <a:prstGeom prst="cube">
            <a:avLst>
              <a:gd name="adj" fmla="val 24981"/>
            </a:avLst>
          </a:prstGeom>
          <a:solidFill>
            <a:srgbClr val="FFFF99"/>
          </a:solidFill>
          <a:ln w="12700">
            <a:solidFill>
              <a:schemeClr val="tx1"/>
            </a:solidFill>
            <a:miter lim="800000"/>
            <a:headEnd/>
            <a:tailEnd/>
          </a:ln>
        </p:spPr>
        <p:txBody>
          <a:bodyPr wrap="none" anchor="ctr"/>
          <a:lstStyle/>
          <a:p>
            <a:endParaRPr lang="de-DE"/>
          </a:p>
        </p:txBody>
      </p:sp>
      <p:sp>
        <p:nvSpPr>
          <p:cNvPr id="9232" name="AutoShape 16"/>
          <p:cNvSpPr>
            <a:spLocks noChangeArrowheads="1"/>
          </p:cNvSpPr>
          <p:nvPr/>
        </p:nvSpPr>
        <p:spPr bwMode="auto">
          <a:xfrm>
            <a:off x="5693020" y="4357688"/>
            <a:ext cx="1899138" cy="838200"/>
          </a:xfrm>
          <a:prstGeom prst="cube">
            <a:avLst>
              <a:gd name="adj" fmla="val 24981"/>
            </a:avLst>
          </a:prstGeom>
          <a:solidFill>
            <a:srgbClr val="CCCCFF"/>
          </a:solidFill>
          <a:ln w="12700">
            <a:solidFill>
              <a:schemeClr val="tx1"/>
            </a:solidFill>
            <a:miter lim="800000"/>
            <a:headEnd/>
            <a:tailEnd/>
          </a:ln>
        </p:spPr>
        <p:txBody>
          <a:bodyPr wrap="none" anchor="ctr"/>
          <a:lstStyle/>
          <a:p>
            <a:endParaRPr lang="de-DE"/>
          </a:p>
        </p:txBody>
      </p:sp>
      <p:sp>
        <p:nvSpPr>
          <p:cNvPr id="9233" name="Rectangle 17"/>
          <p:cNvSpPr>
            <a:spLocks noChangeArrowheads="1"/>
          </p:cNvSpPr>
          <p:nvPr/>
        </p:nvSpPr>
        <p:spPr bwMode="auto">
          <a:xfrm>
            <a:off x="1406769" y="5867401"/>
            <a:ext cx="6400800" cy="366767"/>
          </a:xfrm>
          <a:prstGeom prst="rect">
            <a:avLst/>
          </a:prstGeom>
          <a:noFill/>
          <a:ln w="9525">
            <a:noFill/>
            <a:miter lim="800000"/>
            <a:headEnd/>
            <a:tailEnd/>
          </a:ln>
        </p:spPr>
        <p:txBody>
          <a:bodyPr lIns="90488" tIns="44450" rIns="90488" bIns="44450">
            <a:spAutoFit/>
          </a:bodyPr>
          <a:lstStyle/>
          <a:p>
            <a:pPr algn="ctr">
              <a:buClrTx/>
              <a:buFontTx/>
              <a:buNone/>
            </a:pPr>
            <a:r>
              <a:rPr lang="de-DE"/>
              <a:t>Einführungsphase: mind. 34 WST</a:t>
            </a:r>
          </a:p>
        </p:txBody>
      </p:sp>
      <p:sp>
        <p:nvSpPr>
          <p:cNvPr id="9234" name="Rectangle 18"/>
          <p:cNvSpPr>
            <a:spLocks noChangeArrowheads="1"/>
          </p:cNvSpPr>
          <p:nvPr/>
        </p:nvSpPr>
        <p:spPr bwMode="auto">
          <a:xfrm>
            <a:off x="5767754" y="4572001"/>
            <a:ext cx="1758462" cy="582211"/>
          </a:xfrm>
          <a:prstGeom prst="rect">
            <a:avLst/>
          </a:prstGeom>
          <a:noFill/>
          <a:ln w="9525">
            <a:noFill/>
            <a:miter lim="800000"/>
            <a:headEnd/>
            <a:tailEnd/>
          </a:ln>
        </p:spPr>
        <p:txBody>
          <a:bodyPr lIns="90488" tIns="44450" rIns="90488" bIns="44450">
            <a:spAutoFit/>
          </a:bodyPr>
          <a:lstStyle/>
          <a:p>
            <a:pPr algn="ctr">
              <a:buClrTx/>
              <a:buFontTx/>
              <a:buNone/>
            </a:pPr>
            <a:r>
              <a:rPr lang="de-DE" sz="1600"/>
              <a:t>Max. 3 weitere Fächer</a:t>
            </a:r>
          </a:p>
        </p:txBody>
      </p:sp>
      <p:sp>
        <p:nvSpPr>
          <p:cNvPr id="9235" name="AutoShape 19"/>
          <p:cNvSpPr>
            <a:spLocks noChangeArrowheads="1"/>
          </p:cNvSpPr>
          <p:nvPr/>
        </p:nvSpPr>
        <p:spPr bwMode="auto">
          <a:xfrm>
            <a:off x="5697198" y="3429000"/>
            <a:ext cx="1899138" cy="838200"/>
          </a:xfrm>
          <a:prstGeom prst="cube">
            <a:avLst>
              <a:gd name="adj" fmla="val 24981"/>
            </a:avLst>
          </a:prstGeom>
          <a:solidFill>
            <a:srgbClr val="CCCCFF"/>
          </a:solidFill>
          <a:ln w="12700">
            <a:solidFill>
              <a:schemeClr val="tx1"/>
            </a:solidFill>
            <a:miter lim="800000"/>
            <a:headEnd/>
            <a:tailEnd/>
          </a:ln>
        </p:spPr>
        <p:txBody>
          <a:bodyPr wrap="none" anchor="ctr"/>
          <a:lstStyle/>
          <a:p>
            <a:endParaRPr lang="de-DE"/>
          </a:p>
        </p:txBody>
      </p:sp>
      <p:sp>
        <p:nvSpPr>
          <p:cNvPr id="9236" name="Rectangle 20"/>
          <p:cNvSpPr>
            <a:spLocks noChangeArrowheads="1"/>
          </p:cNvSpPr>
          <p:nvPr/>
        </p:nvSpPr>
        <p:spPr bwMode="auto">
          <a:xfrm>
            <a:off x="5838092" y="3786188"/>
            <a:ext cx="1547446" cy="335989"/>
          </a:xfrm>
          <a:prstGeom prst="rect">
            <a:avLst/>
          </a:prstGeom>
          <a:noFill/>
          <a:ln w="9525">
            <a:noFill/>
            <a:miter lim="800000"/>
            <a:headEnd/>
            <a:tailEnd/>
          </a:ln>
        </p:spPr>
        <p:txBody>
          <a:bodyPr lIns="90488" tIns="44450" rIns="90488" bIns="44450">
            <a:spAutoFit/>
          </a:bodyPr>
          <a:lstStyle/>
          <a:p>
            <a:pPr algn="ctr">
              <a:buClrTx/>
              <a:buFontTx/>
              <a:buNone/>
            </a:pPr>
            <a:r>
              <a:rPr lang="de-DE" sz="1600" dirty="0"/>
              <a:t>Max. 2 </a:t>
            </a:r>
            <a:r>
              <a:rPr lang="de-DE" sz="1600" dirty="0" err="1"/>
              <a:t>VT</a:t>
            </a:r>
            <a:endParaRPr lang="de-DE" sz="1600" dirty="0"/>
          </a:p>
        </p:txBody>
      </p:sp>
      <p:sp>
        <p:nvSpPr>
          <p:cNvPr id="9237" name="Rectangle 21"/>
          <p:cNvSpPr>
            <a:spLocks noChangeArrowheads="1"/>
          </p:cNvSpPr>
          <p:nvPr/>
        </p:nvSpPr>
        <p:spPr bwMode="auto">
          <a:xfrm>
            <a:off x="1266092" y="2270145"/>
            <a:ext cx="1195754" cy="366767"/>
          </a:xfrm>
          <a:prstGeom prst="rect">
            <a:avLst/>
          </a:prstGeom>
          <a:noFill/>
          <a:ln w="9525">
            <a:noFill/>
            <a:miter lim="800000"/>
            <a:headEnd/>
            <a:tailEnd/>
          </a:ln>
        </p:spPr>
        <p:txBody>
          <a:bodyPr lIns="90488" tIns="44450" rIns="90488" bIns="44450">
            <a:spAutoFit/>
          </a:bodyPr>
          <a:lstStyle/>
          <a:p>
            <a:pPr algn="ctr">
              <a:buClrTx/>
              <a:buFontTx/>
              <a:buNone/>
            </a:pPr>
            <a:r>
              <a:rPr lang="de-DE" dirty="0"/>
              <a:t>Deutsch</a:t>
            </a:r>
          </a:p>
        </p:txBody>
      </p:sp>
      <p:sp>
        <p:nvSpPr>
          <p:cNvPr id="9238" name="Rectangle 22"/>
          <p:cNvSpPr>
            <a:spLocks noChangeArrowheads="1"/>
          </p:cNvSpPr>
          <p:nvPr/>
        </p:nvSpPr>
        <p:spPr bwMode="auto">
          <a:xfrm>
            <a:off x="1055077" y="2785234"/>
            <a:ext cx="1688123" cy="643766"/>
          </a:xfrm>
          <a:prstGeom prst="rect">
            <a:avLst/>
          </a:prstGeom>
          <a:noFill/>
          <a:ln w="9525">
            <a:noFill/>
            <a:miter lim="800000"/>
            <a:headEnd/>
            <a:tailEnd/>
          </a:ln>
        </p:spPr>
        <p:txBody>
          <a:bodyPr lIns="90488" tIns="44450" rIns="90488" bIns="44450">
            <a:spAutoFit/>
          </a:bodyPr>
          <a:lstStyle/>
          <a:p>
            <a:pPr algn="ctr">
              <a:buClrTx/>
              <a:buFontTx/>
              <a:buNone/>
            </a:pPr>
            <a:r>
              <a:rPr lang="de-DE" sz="1800" dirty="0"/>
              <a:t>Fortgeführte Fremdsprache</a:t>
            </a:r>
          </a:p>
        </p:txBody>
      </p:sp>
      <p:sp>
        <p:nvSpPr>
          <p:cNvPr id="9239" name="Rectangle 23"/>
          <p:cNvSpPr>
            <a:spLocks noChangeArrowheads="1"/>
          </p:cNvSpPr>
          <p:nvPr/>
        </p:nvSpPr>
        <p:spPr bwMode="auto">
          <a:xfrm>
            <a:off x="1125415" y="3638297"/>
            <a:ext cx="1547446" cy="366767"/>
          </a:xfrm>
          <a:prstGeom prst="rect">
            <a:avLst/>
          </a:prstGeom>
          <a:noFill/>
          <a:ln w="9525">
            <a:noFill/>
            <a:miter lim="800000"/>
            <a:headEnd/>
            <a:tailEnd/>
          </a:ln>
        </p:spPr>
        <p:txBody>
          <a:bodyPr lIns="90488" tIns="44450" rIns="90488" bIns="44450">
            <a:spAutoFit/>
          </a:bodyPr>
          <a:lstStyle/>
          <a:p>
            <a:pPr algn="ctr">
              <a:buClrTx/>
              <a:buFontTx/>
              <a:buNone/>
            </a:pPr>
            <a:r>
              <a:rPr lang="de-DE" dirty="0"/>
              <a:t>Kunst/Musik</a:t>
            </a:r>
          </a:p>
        </p:txBody>
      </p:sp>
      <p:sp>
        <p:nvSpPr>
          <p:cNvPr id="9240" name="Rectangle 24"/>
          <p:cNvSpPr>
            <a:spLocks noChangeArrowheads="1"/>
          </p:cNvSpPr>
          <p:nvPr/>
        </p:nvSpPr>
        <p:spPr bwMode="auto">
          <a:xfrm>
            <a:off x="2813538" y="2270145"/>
            <a:ext cx="1477108" cy="366767"/>
          </a:xfrm>
          <a:prstGeom prst="rect">
            <a:avLst/>
          </a:prstGeom>
          <a:noFill/>
          <a:ln w="9525">
            <a:noFill/>
            <a:miter lim="800000"/>
            <a:headEnd/>
            <a:tailEnd/>
          </a:ln>
        </p:spPr>
        <p:txBody>
          <a:bodyPr lIns="90488" tIns="44450" rIns="90488" bIns="44450">
            <a:spAutoFit/>
          </a:bodyPr>
          <a:lstStyle/>
          <a:p>
            <a:pPr algn="ctr">
              <a:buClrTx/>
              <a:buFontTx/>
              <a:buNone/>
            </a:pPr>
            <a:r>
              <a:rPr lang="de-DE" dirty="0"/>
              <a:t>Mathematik</a:t>
            </a:r>
          </a:p>
        </p:txBody>
      </p:sp>
      <p:sp>
        <p:nvSpPr>
          <p:cNvPr id="9241" name="Rectangle 25"/>
          <p:cNvSpPr>
            <a:spLocks noChangeArrowheads="1"/>
          </p:cNvSpPr>
          <p:nvPr/>
        </p:nvSpPr>
        <p:spPr bwMode="auto">
          <a:xfrm>
            <a:off x="2853280" y="2804828"/>
            <a:ext cx="1437365" cy="643766"/>
          </a:xfrm>
          <a:prstGeom prst="rect">
            <a:avLst/>
          </a:prstGeom>
          <a:noFill/>
          <a:ln w="9525">
            <a:noFill/>
            <a:miter lim="800000"/>
            <a:headEnd/>
            <a:tailEnd/>
          </a:ln>
        </p:spPr>
        <p:txBody>
          <a:bodyPr wrap="square" lIns="90488" tIns="44450" rIns="90488" bIns="44450">
            <a:spAutoFit/>
          </a:bodyPr>
          <a:lstStyle/>
          <a:p>
            <a:pPr algn="ctr">
              <a:buClrTx/>
              <a:buFontTx/>
              <a:buNone/>
            </a:pPr>
            <a:r>
              <a:rPr lang="de-DE" dirty="0"/>
              <a:t>Naturwissen-  </a:t>
            </a:r>
            <a:r>
              <a:rPr lang="de-DE" dirty="0" err="1"/>
              <a:t>schaft</a:t>
            </a:r>
            <a:endParaRPr lang="de-DE" dirty="0"/>
          </a:p>
        </p:txBody>
      </p:sp>
      <p:sp>
        <p:nvSpPr>
          <p:cNvPr id="9242" name="Rectangle 26"/>
          <p:cNvSpPr>
            <a:spLocks noChangeArrowheads="1"/>
          </p:cNvSpPr>
          <p:nvPr/>
        </p:nvSpPr>
        <p:spPr bwMode="auto">
          <a:xfrm>
            <a:off x="2672862" y="3638297"/>
            <a:ext cx="1688123" cy="366767"/>
          </a:xfrm>
          <a:prstGeom prst="rect">
            <a:avLst/>
          </a:prstGeom>
          <a:noFill/>
          <a:ln w="9525">
            <a:noFill/>
            <a:miter lim="800000"/>
            <a:headEnd/>
            <a:tailEnd/>
          </a:ln>
        </p:spPr>
        <p:txBody>
          <a:bodyPr lIns="90488" tIns="44450" rIns="90488" bIns="44450">
            <a:spAutoFit/>
          </a:bodyPr>
          <a:lstStyle/>
          <a:p>
            <a:pPr algn="ctr">
              <a:buClrTx/>
              <a:buFontTx/>
              <a:buNone/>
            </a:pPr>
            <a:r>
              <a:rPr lang="de-DE" sz="1800" dirty="0"/>
              <a:t>Religionslehre</a:t>
            </a:r>
          </a:p>
        </p:txBody>
      </p:sp>
      <p:sp>
        <p:nvSpPr>
          <p:cNvPr id="9243" name="Rectangle 27"/>
          <p:cNvSpPr>
            <a:spLocks noChangeArrowheads="1"/>
          </p:cNvSpPr>
          <p:nvPr/>
        </p:nvSpPr>
        <p:spPr bwMode="auto">
          <a:xfrm>
            <a:off x="2813538" y="4286369"/>
            <a:ext cx="1195754" cy="366767"/>
          </a:xfrm>
          <a:prstGeom prst="rect">
            <a:avLst/>
          </a:prstGeom>
          <a:noFill/>
          <a:ln w="9525">
            <a:noFill/>
            <a:miter lim="800000"/>
            <a:headEnd/>
            <a:tailEnd/>
          </a:ln>
        </p:spPr>
        <p:txBody>
          <a:bodyPr lIns="90488" tIns="44450" rIns="90488" bIns="44450">
            <a:spAutoFit/>
          </a:bodyPr>
          <a:lstStyle/>
          <a:p>
            <a:pPr algn="ctr">
              <a:buClrTx/>
              <a:buFontTx/>
              <a:buNone/>
            </a:pPr>
            <a:r>
              <a:rPr lang="de-DE" dirty="0"/>
              <a:t>Sport</a:t>
            </a:r>
          </a:p>
        </p:txBody>
      </p:sp>
      <p:sp>
        <p:nvSpPr>
          <p:cNvPr id="9244" name="Rectangle 28"/>
          <p:cNvSpPr>
            <a:spLocks noChangeArrowheads="1"/>
          </p:cNvSpPr>
          <p:nvPr/>
        </p:nvSpPr>
        <p:spPr bwMode="auto">
          <a:xfrm>
            <a:off x="1055077" y="4153386"/>
            <a:ext cx="1688123" cy="736099"/>
          </a:xfrm>
          <a:prstGeom prst="rect">
            <a:avLst/>
          </a:prstGeom>
          <a:noFill/>
          <a:ln w="9525">
            <a:noFill/>
            <a:miter lim="800000"/>
            <a:headEnd/>
            <a:tailEnd/>
          </a:ln>
        </p:spPr>
        <p:txBody>
          <a:bodyPr lIns="90488" tIns="44450" rIns="90488" bIns="44450">
            <a:spAutoFit/>
          </a:bodyPr>
          <a:lstStyle/>
          <a:p>
            <a:pPr algn="ctr">
              <a:buClrTx/>
              <a:buFontTx/>
              <a:buNone/>
            </a:pPr>
            <a:r>
              <a:rPr lang="de-DE" sz="1400" dirty="0"/>
              <a:t>Gesellschafts-wissenschaft </a:t>
            </a:r>
          </a:p>
          <a:p>
            <a:pPr algn="ctr">
              <a:buClrTx/>
              <a:buFontTx/>
              <a:buNone/>
            </a:pPr>
            <a:r>
              <a:rPr lang="de-DE" sz="1400" dirty="0"/>
              <a:t>(</a:t>
            </a:r>
            <a:r>
              <a:rPr lang="de-DE" sz="1400" dirty="0" err="1"/>
              <a:t>SoWi</a:t>
            </a:r>
            <a:r>
              <a:rPr lang="de-DE" sz="1400" dirty="0"/>
              <a:t> o.GE)</a:t>
            </a:r>
          </a:p>
        </p:txBody>
      </p:sp>
      <p:sp>
        <p:nvSpPr>
          <p:cNvPr id="9245" name="Rectangle 29"/>
          <p:cNvSpPr>
            <a:spLocks noChangeArrowheads="1"/>
          </p:cNvSpPr>
          <p:nvPr/>
        </p:nvSpPr>
        <p:spPr bwMode="auto">
          <a:xfrm>
            <a:off x="1055077" y="4953001"/>
            <a:ext cx="3235569" cy="366767"/>
          </a:xfrm>
          <a:prstGeom prst="rect">
            <a:avLst/>
          </a:prstGeom>
          <a:noFill/>
          <a:ln w="9525">
            <a:noFill/>
            <a:miter lim="800000"/>
            <a:headEnd/>
            <a:tailEnd/>
          </a:ln>
        </p:spPr>
        <p:txBody>
          <a:bodyPr lIns="90488" tIns="44450" rIns="90488" bIns="44450">
            <a:spAutoFit/>
          </a:bodyPr>
          <a:lstStyle/>
          <a:p>
            <a:pPr algn="ctr">
              <a:buClrTx/>
              <a:buFontTx/>
              <a:buNone/>
            </a:pPr>
            <a:r>
              <a:rPr lang="de-DE" dirty="0"/>
              <a:t>2. </a:t>
            </a:r>
            <a:r>
              <a:rPr lang="de-DE" dirty="0" err="1"/>
              <a:t>FS</a:t>
            </a:r>
            <a:r>
              <a:rPr lang="de-DE" dirty="0"/>
              <a:t> oder 2. NW</a:t>
            </a:r>
          </a:p>
        </p:txBody>
      </p:sp>
    </p:spTree>
    <p:extLst>
      <p:ext uri="{BB962C8B-B14F-4D97-AF65-F5344CB8AC3E}">
        <p14:creationId xmlns:p14="http://schemas.microsoft.com/office/powerpoint/2010/main" val="2156142955"/>
      </p:ext>
    </p:extLst>
  </p:cSld>
  <p:clrMapOvr>
    <a:masterClrMapping/>
  </p:clrMapOvr>
  <p:transition>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519" y="66339"/>
            <a:ext cx="6228184" cy="868958"/>
          </a:xfrm>
        </p:spPr>
        <p:txBody>
          <a:bodyPr>
            <a:noAutofit/>
          </a:bodyPr>
          <a:lstStyle/>
          <a:p>
            <a:r>
              <a:rPr lang="de-DE" sz="2800" dirty="0">
                <a:latin typeface="+mn-lt"/>
              </a:rPr>
              <a:t>Belegung in der Einführungsphase -</a:t>
            </a:r>
            <a:r>
              <a:rPr lang="de-DE" sz="2800" dirty="0">
                <a:latin typeface="+mn-lt"/>
                <a:ea typeface="+mn-ea"/>
                <a:cs typeface="+mn-cs"/>
              </a:rPr>
              <a:t>Wahloptionen </a:t>
            </a:r>
          </a:p>
        </p:txBody>
      </p:sp>
      <p:grpSp>
        <p:nvGrpSpPr>
          <p:cNvPr id="10" name="Gruppieren 9"/>
          <p:cNvGrpSpPr/>
          <p:nvPr/>
        </p:nvGrpSpPr>
        <p:grpSpPr>
          <a:xfrm>
            <a:off x="1421139" y="1340768"/>
            <a:ext cx="6034046" cy="1585084"/>
            <a:chOff x="1241589" y="4952224"/>
            <a:chExt cx="6034046" cy="1585084"/>
          </a:xfrm>
        </p:grpSpPr>
        <p:sp>
          <p:nvSpPr>
            <p:cNvPr id="5" name="AutoShape 6"/>
            <p:cNvSpPr>
              <a:spLocks noChangeArrowheads="1"/>
            </p:cNvSpPr>
            <p:nvPr/>
          </p:nvSpPr>
          <p:spPr bwMode="auto">
            <a:xfrm>
              <a:off x="1969477" y="4953000"/>
              <a:ext cx="2321169" cy="1143000"/>
            </a:xfrm>
            <a:prstGeom prst="cube">
              <a:avLst>
                <a:gd name="adj" fmla="val 24981"/>
              </a:avLst>
            </a:prstGeom>
            <a:solidFill>
              <a:srgbClr val="9DFBB1"/>
            </a:solidFill>
            <a:ln w="12700">
              <a:solidFill>
                <a:schemeClr val="tx1"/>
              </a:solidFill>
              <a:miter lim="800000"/>
              <a:headEnd/>
              <a:tailEnd/>
            </a:ln>
          </p:spPr>
          <p:txBody>
            <a:bodyPr wrap="none" anchor="ctr"/>
            <a:lstStyle/>
            <a:p>
              <a:endParaRPr lang="de-DE"/>
            </a:p>
          </p:txBody>
        </p:sp>
        <p:sp>
          <p:nvSpPr>
            <p:cNvPr id="6" name="Rectangle 9"/>
            <p:cNvSpPr>
              <a:spLocks noChangeArrowheads="1"/>
            </p:cNvSpPr>
            <p:nvPr/>
          </p:nvSpPr>
          <p:spPr bwMode="auto">
            <a:xfrm>
              <a:off x="2250831" y="5410200"/>
              <a:ext cx="1547446" cy="465138"/>
            </a:xfrm>
            <a:prstGeom prst="rect">
              <a:avLst/>
            </a:prstGeom>
            <a:noFill/>
            <a:ln w="9525">
              <a:noFill/>
              <a:miter lim="800000"/>
              <a:headEnd/>
              <a:tailEnd/>
            </a:ln>
          </p:spPr>
          <p:txBody>
            <a:bodyPr lIns="90488" tIns="44450" rIns="90488" bIns="44450">
              <a:spAutoFit/>
            </a:bodyPr>
            <a:lstStyle/>
            <a:p>
              <a:pPr algn="ctr">
                <a:buClrTx/>
                <a:buFontTx/>
                <a:buNone/>
              </a:pPr>
              <a:r>
                <a:rPr lang="de-DE" sz="2400" dirty="0" err="1"/>
                <a:t>Ef</a:t>
              </a:r>
              <a:endParaRPr lang="de-DE" sz="2400" dirty="0"/>
            </a:p>
          </p:txBody>
        </p:sp>
        <p:sp>
          <p:nvSpPr>
            <p:cNvPr id="7" name="AutoShape 26"/>
            <p:cNvSpPr>
              <a:spLocks noChangeArrowheads="1"/>
            </p:cNvSpPr>
            <p:nvPr/>
          </p:nvSpPr>
          <p:spPr bwMode="auto">
            <a:xfrm>
              <a:off x="4149970" y="4953000"/>
              <a:ext cx="2927838" cy="1143000"/>
            </a:xfrm>
            <a:prstGeom prst="cube">
              <a:avLst>
                <a:gd name="adj" fmla="val 24981"/>
              </a:avLst>
            </a:prstGeom>
            <a:solidFill>
              <a:srgbClr val="9DFBB1"/>
            </a:solidFill>
            <a:ln w="12700">
              <a:solidFill>
                <a:schemeClr val="tx1"/>
              </a:solidFill>
              <a:miter lim="800000"/>
              <a:headEnd/>
              <a:tailEnd/>
            </a:ln>
          </p:spPr>
          <p:txBody>
            <a:bodyPr wrap="none" anchor="ctr"/>
            <a:lstStyle/>
            <a:p>
              <a:endParaRPr lang="de-DE"/>
            </a:p>
          </p:txBody>
        </p:sp>
        <p:sp>
          <p:nvSpPr>
            <p:cNvPr id="8" name="Rectangle 27"/>
            <p:cNvSpPr>
              <a:spLocks noChangeArrowheads="1"/>
            </p:cNvSpPr>
            <p:nvPr/>
          </p:nvSpPr>
          <p:spPr bwMode="auto">
            <a:xfrm>
              <a:off x="4308231" y="5410201"/>
              <a:ext cx="2967404" cy="643766"/>
            </a:xfrm>
            <a:prstGeom prst="rect">
              <a:avLst/>
            </a:prstGeom>
            <a:noFill/>
            <a:ln w="9525">
              <a:noFill/>
              <a:miter lim="800000"/>
              <a:headEnd/>
              <a:tailEnd/>
            </a:ln>
          </p:spPr>
          <p:txBody>
            <a:bodyPr lIns="90488" tIns="44450" rIns="90488" bIns="44450">
              <a:spAutoFit/>
            </a:bodyPr>
            <a:lstStyle/>
            <a:p>
              <a:pPr>
                <a:buClrTx/>
                <a:buFontTx/>
                <a:buNone/>
              </a:pPr>
              <a:r>
                <a:rPr lang="de-DE" dirty="0"/>
                <a:t>12 </a:t>
              </a:r>
              <a:r>
                <a:rPr lang="de-DE" dirty="0" err="1"/>
                <a:t>GK</a:t>
              </a:r>
              <a:r>
                <a:rPr lang="de-DE" dirty="0"/>
                <a:t>, 3-stündig</a:t>
              </a:r>
            </a:p>
            <a:p>
              <a:pPr>
                <a:buClrTx/>
                <a:buFontTx/>
                <a:buNone/>
              </a:pPr>
              <a:r>
                <a:rPr lang="de-DE" dirty="0"/>
                <a:t>mind. 34 </a:t>
              </a:r>
              <a:r>
                <a:rPr lang="de-DE" dirty="0" err="1"/>
                <a:t>Wochenstd</a:t>
              </a:r>
              <a:r>
                <a:rPr lang="de-DE" dirty="0"/>
                <a:t>.</a:t>
              </a:r>
            </a:p>
          </p:txBody>
        </p:sp>
        <p:sp>
          <p:nvSpPr>
            <p:cNvPr id="9" name="Rectangle 31"/>
            <p:cNvSpPr>
              <a:spLocks noChangeArrowheads="1"/>
            </p:cNvSpPr>
            <p:nvPr/>
          </p:nvSpPr>
          <p:spPr bwMode="auto">
            <a:xfrm rot="16140000">
              <a:off x="770930" y="5422883"/>
              <a:ext cx="1585084" cy="643766"/>
            </a:xfrm>
            <a:prstGeom prst="rect">
              <a:avLst/>
            </a:prstGeom>
            <a:noFill/>
            <a:ln w="9525">
              <a:noFill/>
              <a:miter lim="800000"/>
              <a:headEnd/>
              <a:tailEnd/>
            </a:ln>
          </p:spPr>
          <p:txBody>
            <a:bodyPr wrap="square" lIns="90488" tIns="44450" rIns="90488" bIns="44450">
              <a:spAutoFit/>
            </a:bodyPr>
            <a:lstStyle/>
            <a:p>
              <a:pPr algn="ctr">
                <a:buClrTx/>
                <a:buFontTx/>
                <a:buNone/>
              </a:pPr>
              <a:r>
                <a:rPr lang="de-DE" dirty="0"/>
                <a:t>Einführungs-</a:t>
              </a:r>
              <a:r>
                <a:rPr lang="de-DE" dirty="0" err="1"/>
                <a:t>phase</a:t>
              </a:r>
              <a:endParaRPr lang="de-DE" dirty="0"/>
            </a:p>
          </p:txBody>
        </p:sp>
      </p:grpSp>
      <p:sp>
        <p:nvSpPr>
          <p:cNvPr id="14" name="Textfeld 13"/>
          <p:cNvSpPr txBox="1"/>
          <p:nvPr/>
        </p:nvSpPr>
        <p:spPr>
          <a:xfrm>
            <a:off x="395536" y="2708920"/>
            <a:ext cx="7782067" cy="3693319"/>
          </a:xfrm>
          <a:prstGeom prst="rect">
            <a:avLst/>
          </a:prstGeom>
          <a:noFill/>
          <a:ln>
            <a:solidFill>
              <a:srgbClr val="B50F0F"/>
            </a:solidFill>
          </a:ln>
        </p:spPr>
        <p:txBody>
          <a:bodyPr wrap="none" rtlCol="0">
            <a:spAutoFit/>
          </a:bodyPr>
          <a:lstStyle/>
          <a:p>
            <a:r>
              <a:rPr lang="de-DE" sz="2400" dirty="0"/>
              <a:t>(10 GK + 2Vt  30 Std. + 4 Std. = 34 Std.)</a:t>
            </a:r>
          </a:p>
          <a:p>
            <a:endParaRPr lang="de-DE" sz="2400" dirty="0"/>
          </a:p>
          <a:p>
            <a:r>
              <a:rPr lang="de-DE" sz="2400" dirty="0"/>
              <a:t>11 </a:t>
            </a:r>
            <a:r>
              <a:rPr lang="de-DE" sz="2400" dirty="0" err="1"/>
              <a:t>GK</a:t>
            </a:r>
            <a:r>
              <a:rPr lang="de-DE" sz="2400" dirty="0"/>
              <a:t> + </a:t>
            </a:r>
            <a:r>
              <a:rPr lang="de-DE" sz="2400" dirty="0" err="1"/>
              <a:t>1Vt</a:t>
            </a:r>
            <a:r>
              <a:rPr lang="de-DE" sz="2400" dirty="0"/>
              <a:t>  33 Std. + </a:t>
            </a:r>
            <a:r>
              <a:rPr lang="de-DE" sz="2400" dirty="0" err="1"/>
              <a:t>2Std</a:t>
            </a:r>
            <a:r>
              <a:rPr lang="de-DE" sz="2400" dirty="0"/>
              <a:t> = 35 Std. </a:t>
            </a:r>
          </a:p>
          <a:p>
            <a:r>
              <a:rPr lang="de-DE" sz="2400" dirty="0" err="1"/>
              <a:t>Vt</a:t>
            </a:r>
            <a:r>
              <a:rPr lang="de-DE" sz="2400" dirty="0"/>
              <a:t> kann nach einem Halbjahr abgewählt werden</a:t>
            </a:r>
          </a:p>
          <a:p>
            <a:endParaRPr lang="de-DE" sz="2400" dirty="0"/>
          </a:p>
          <a:p>
            <a:r>
              <a:rPr lang="de-DE" sz="2400" dirty="0"/>
              <a:t>11 </a:t>
            </a:r>
            <a:r>
              <a:rPr lang="de-DE" sz="2400" dirty="0" err="1"/>
              <a:t>GK</a:t>
            </a:r>
            <a:r>
              <a:rPr lang="de-DE" sz="2400" dirty="0"/>
              <a:t> + </a:t>
            </a:r>
            <a:r>
              <a:rPr lang="de-DE" sz="2400" dirty="0" err="1"/>
              <a:t>1GK</a:t>
            </a:r>
            <a:r>
              <a:rPr lang="de-DE" sz="2400" dirty="0"/>
              <a:t>  36 Std.</a:t>
            </a:r>
          </a:p>
          <a:p>
            <a:r>
              <a:rPr lang="de-DE" sz="2400" dirty="0"/>
              <a:t>Ein Grundkurs nur halbjährig möglich 33 Std. + 1,5 Std = 34,5 Std.</a:t>
            </a:r>
          </a:p>
          <a:p>
            <a:endParaRPr lang="de-DE" sz="2400" dirty="0"/>
          </a:p>
          <a:p>
            <a:r>
              <a:rPr lang="de-DE" sz="2400" dirty="0"/>
              <a:t>11 </a:t>
            </a:r>
            <a:r>
              <a:rPr lang="de-DE" sz="2400" dirty="0" err="1"/>
              <a:t>GK</a:t>
            </a:r>
            <a:r>
              <a:rPr lang="de-DE" sz="2400" dirty="0"/>
              <a:t> mit neueinsetzender Fremdsprache 30 Std. + 4 Std = 34 Std.</a:t>
            </a:r>
          </a:p>
          <a:p>
            <a:endParaRPr lang="de-DE" dirty="0"/>
          </a:p>
        </p:txBody>
      </p:sp>
    </p:spTree>
    <p:extLst>
      <p:ext uri="{BB962C8B-B14F-4D97-AF65-F5344CB8AC3E}">
        <p14:creationId xmlns:p14="http://schemas.microsoft.com/office/powerpoint/2010/main" val="125578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1125415" y="5562600"/>
            <a:ext cx="6541477" cy="838200"/>
          </a:xfrm>
          <a:prstGeom prst="cube">
            <a:avLst>
              <a:gd name="adj" fmla="val 24981"/>
            </a:avLst>
          </a:prstGeom>
          <a:solidFill>
            <a:srgbClr val="CCCCFF"/>
          </a:solidFill>
          <a:ln w="12700">
            <a:solidFill>
              <a:schemeClr val="tx1"/>
            </a:solidFill>
            <a:miter lim="800000"/>
            <a:headEnd/>
            <a:tailEnd/>
          </a:ln>
        </p:spPr>
        <p:txBody>
          <a:bodyPr wrap="none" anchor="ctr"/>
          <a:lstStyle/>
          <a:p>
            <a:endParaRPr lang="de-DE"/>
          </a:p>
        </p:txBody>
      </p:sp>
      <p:sp>
        <p:nvSpPr>
          <p:cNvPr id="10243" name="Rectangle 3"/>
          <p:cNvSpPr>
            <a:spLocks noGrp="1" noChangeArrowheads="1"/>
          </p:cNvSpPr>
          <p:nvPr>
            <p:ph type="title"/>
          </p:nvPr>
        </p:nvSpPr>
        <p:spPr>
          <a:xfrm>
            <a:off x="38183" y="59740"/>
            <a:ext cx="6262009" cy="928688"/>
          </a:xfrm>
          <a:noFill/>
        </p:spPr>
        <p:txBody>
          <a:bodyPr>
            <a:normAutofit/>
          </a:bodyPr>
          <a:lstStyle/>
          <a:p>
            <a:pPr algn="l"/>
            <a:r>
              <a:rPr lang="de-DE" sz="2800" dirty="0">
                <a:latin typeface="+mn-lt"/>
                <a:ea typeface="+mn-ea"/>
                <a:cs typeface="+mn-cs"/>
              </a:rPr>
              <a:t>Bilinguale Schullaufbahn - Pflichtbelegung</a:t>
            </a:r>
          </a:p>
        </p:txBody>
      </p:sp>
      <p:sp>
        <p:nvSpPr>
          <p:cNvPr id="10244" name="AutoShape 4"/>
          <p:cNvSpPr>
            <a:spLocks noChangeArrowheads="1"/>
          </p:cNvSpPr>
          <p:nvPr/>
        </p:nvSpPr>
        <p:spPr bwMode="auto">
          <a:xfrm>
            <a:off x="1125415" y="4648200"/>
            <a:ext cx="3305908" cy="838200"/>
          </a:xfrm>
          <a:prstGeom prst="cube">
            <a:avLst>
              <a:gd name="adj" fmla="val 24981"/>
            </a:avLst>
          </a:prstGeom>
          <a:solidFill>
            <a:srgbClr val="CCFFFF"/>
          </a:solidFill>
          <a:ln w="12700">
            <a:solidFill>
              <a:schemeClr val="tx1"/>
            </a:solidFill>
            <a:miter lim="800000"/>
            <a:headEnd/>
            <a:tailEnd/>
          </a:ln>
        </p:spPr>
        <p:txBody>
          <a:bodyPr wrap="none" anchor="ctr"/>
          <a:lstStyle/>
          <a:p>
            <a:endParaRPr lang="de-DE"/>
          </a:p>
        </p:txBody>
      </p:sp>
      <p:sp>
        <p:nvSpPr>
          <p:cNvPr id="10245" name="Rectangle 5"/>
          <p:cNvSpPr>
            <a:spLocks noChangeArrowheads="1"/>
          </p:cNvSpPr>
          <p:nvPr/>
        </p:nvSpPr>
        <p:spPr bwMode="auto">
          <a:xfrm>
            <a:off x="1406769" y="1328739"/>
            <a:ext cx="2883877" cy="366767"/>
          </a:xfrm>
          <a:prstGeom prst="rect">
            <a:avLst/>
          </a:prstGeom>
          <a:noFill/>
          <a:ln w="9525">
            <a:noFill/>
            <a:miter lim="800000"/>
            <a:headEnd/>
            <a:tailEnd/>
          </a:ln>
        </p:spPr>
        <p:txBody>
          <a:bodyPr lIns="90488" tIns="44450" rIns="90488" bIns="44450">
            <a:spAutoFit/>
          </a:bodyPr>
          <a:lstStyle/>
          <a:p>
            <a:pPr algn="ctr">
              <a:buClrTx/>
              <a:buFontTx/>
              <a:buNone/>
            </a:pPr>
            <a:r>
              <a:rPr lang="de-DE" dirty="0"/>
              <a:t>Pflichtbereich: 30 WST</a:t>
            </a:r>
          </a:p>
        </p:txBody>
      </p:sp>
      <p:sp>
        <p:nvSpPr>
          <p:cNvPr id="10246" name="Rectangle 6"/>
          <p:cNvSpPr>
            <a:spLocks noChangeArrowheads="1"/>
          </p:cNvSpPr>
          <p:nvPr/>
        </p:nvSpPr>
        <p:spPr bwMode="auto">
          <a:xfrm>
            <a:off x="4994031" y="1328739"/>
            <a:ext cx="2883877" cy="366767"/>
          </a:xfrm>
          <a:prstGeom prst="rect">
            <a:avLst/>
          </a:prstGeom>
          <a:noFill/>
          <a:ln w="9525">
            <a:noFill/>
            <a:miter lim="800000"/>
            <a:headEnd/>
            <a:tailEnd/>
          </a:ln>
        </p:spPr>
        <p:txBody>
          <a:bodyPr lIns="90488" tIns="44450" rIns="90488" bIns="44450">
            <a:spAutoFit/>
          </a:bodyPr>
          <a:lstStyle/>
          <a:p>
            <a:pPr algn="ctr">
              <a:buClrTx/>
              <a:buFontTx/>
              <a:buNone/>
            </a:pPr>
            <a:r>
              <a:rPr lang="de-DE"/>
              <a:t>Wahlbereich: 4 WST</a:t>
            </a:r>
          </a:p>
        </p:txBody>
      </p:sp>
      <p:sp>
        <p:nvSpPr>
          <p:cNvPr id="10247" name="Rectangle 7"/>
          <p:cNvSpPr>
            <a:spLocks noChangeArrowheads="1"/>
          </p:cNvSpPr>
          <p:nvPr/>
        </p:nvSpPr>
        <p:spPr bwMode="auto">
          <a:xfrm>
            <a:off x="1143000" y="5013176"/>
            <a:ext cx="3068959" cy="304800"/>
          </a:xfrm>
          <a:prstGeom prst="rect">
            <a:avLst/>
          </a:prstGeom>
          <a:solidFill>
            <a:srgbClr val="FFFF99"/>
          </a:solidFill>
          <a:ln w="9525">
            <a:noFill/>
            <a:miter lim="800000"/>
            <a:headEnd/>
            <a:tailEnd/>
          </a:ln>
        </p:spPr>
        <p:txBody>
          <a:bodyPr wrap="none" anchor="ctr"/>
          <a:lstStyle/>
          <a:p>
            <a:endParaRPr lang="de-DE"/>
          </a:p>
        </p:txBody>
      </p:sp>
      <p:sp>
        <p:nvSpPr>
          <p:cNvPr id="10248" name="AutoShape 8"/>
          <p:cNvSpPr>
            <a:spLocks noChangeArrowheads="1"/>
          </p:cNvSpPr>
          <p:nvPr/>
        </p:nvSpPr>
        <p:spPr bwMode="auto">
          <a:xfrm>
            <a:off x="1125415" y="3962400"/>
            <a:ext cx="1688123" cy="838200"/>
          </a:xfrm>
          <a:prstGeom prst="cube">
            <a:avLst>
              <a:gd name="adj" fmla="val 24981"/>
            </a:avLst>
          </a:prstGeom>
          <a:solidFill>
            <a:srgbClr val="CCFFCC"/>
          </a:solidFill>
          <a:ln w="12700">
            <a:solidFill>
              <a:schemeClr val="tx1"/>
            </a:solidFill>
            <a:miter lim="800000"/>
            <a:headEnd/>
            <a:tailEnd/>
          </a:ln>
        </p:spPr>
        <p:txBody>
          <a:bodyPr wrap="none" anchor="ctr"/>
          <a:lstStyle/>
          <a:p>
            <a:endParaRPr lang="de-DE"/>
          </a:p>
        </p:txBody>
      </p:sp>
      <p:sp>
        <p:nvSpPr>
          <p:cNvPr id="10249" name="AutoShape 9"/>
          <p:cNvSpPr>
            <a:spLocks noChangeArrowheads="1"/>
          </p:cNvSpPr>
          <p:nvPr/>
        </p:nvSpPr>
        <p:spPr bwMode="auto">
          <a:xfrm>
            <a:off x="2743200" y="3962400"/>
            <a:ext cx="1688123" cy="838200"/>
          </a:xfrm>
          <a:prstGeom prst="cube">
            <a:avLst>
              <a:gd name="adj" fmla="val 24981"/>
            </a:avLst>
          </a:prstGeom>
          <a:solidFill>
            <a:srgbClr val="FF9999"/>
          </a:solidFill>
          <a:ln w="12700">
            <a:solidFill>
              <a:schemeClr val="tx1"/>
            </a:solidFill>
            <a:miter lim="800000"/>
            <a:headEnd/>
            <a:tailEnd/>
          </a:ln>
        </p:spPr>
        <p:txBody>
          <a:bodyPr wrap="none" anchor="ctr"/>
          <a:lstStyle/>
          <a:p>
            <a:endParaRPr lang="de-DE"/>
          </a:p>
        </p:txBody>
      </p:sp>
      <p:sp>
        <p:nvSpPr>
          <p:cNvPr id="10250" name="AutoShape 10"/>
          <p:cNvSpPr>
            <a:spLocks noChangeArrowheads="1"/>
          </p:cNvSpPr>
          <p:nvPr/>
        </p:nvSpPr>
        <p:spPr bwMode="auto">
          <a:xfrm>
            <a:off x="1125415" y="3276600"/>
            <a:ext cx="1688123" cy="838200"/>
          </a:xfrm>
          <a:prstGeom prst="cube">
            <a:avLst>
              <a:gd name="adj" fmla="val 24981"/>
            </a:avLst>
          </a:prstGeom>
          <a:solidFill>
            <a:srgbClr val="CCFFFF"/>
          </a:solidFill>
          <a:ln w="12700">
            <a:solidFill>
              <a:schemeClr val="tx1"/>
            </a:solidFill>
            <a:miter lim="800000"/>
            <a:headEnd/>
            <a:tailEnd/>
          </a:ln>
        </p:spPr>
        <p:txBody>
          <a:bodyPr wrap="none" anchor="ctr"/>
          <a:lstStyle/>
          <a:p>
            <a:endParaRPr lang="de-DE"/>
          </a:p>
        </p:txBody>
      </p:sp>
      <p:sp>
        <p:nvSpPr>
          <p:cNvPr id="10251" name="AutoShape 11"/>
          <p:cNvSpPr>
            <a:spLocks noChangeArrowheads="1"/>
          </p:cNvSpPr>
          <p:nvPr/>
        </p:nvSpPr>
        <p:spPr bwMode="auto">
          <a:xfrm>
            <a:off x="2743200" y="3276600"/>
            <a:ext cx="1688123" cy="838200"/>
          </a:xfrm>
          <a:prstGeom prst="cube">
            <a:avLst>
              <a:gd name="adj" fmla="val 24981"/>
            </a:avLst>
          </a:prstGeom>
          <a:solidFill>
            <a:srgbClr val="CCFFCC"/>
          </a:solidFill>
          <a:ln w="12700">
            <a:solidFill>
              <a:schemeClr val="tx1"/>
            </a:solidFill>
            <a:miter lim="800000"/>
            <a:headEnd/>
            <a:tailEnd/>
          </a:ln>
        </p:spPr>
        <p:txBody>
          <a:bodyPr wrap="none" anchor="ctr"/>
          <a:lstStyle/>
          <a:p>
            <a:endParaRPr lang="de-DE"/>
          </a:p>
        </p:txBody>
      </p:sp>
      <p:sp>
        <p:nvSpPr>
          <p:cNvPr id="10252" name="AutoShape 12"/>
          <p:cNvSpPr>
            <a:spLocks noChangeArrowheads="1"/>
          </p:cNvSpPr>
          <p:nvPr/>
        </p:nvSpPr>
        <p:spPr bwMode="auto">
          <a:xfrm>
            <a:off x="1125415" y="2590800"/>
            <a:ext cx="1688123" cy="838200"/>
          </a:xfrm>
          <a:prstGeom prst="cube">
            <a:avLst>
              <a:gd name="adj" fmla="val 24981"/>
            </a:avLst>
          </a:prstGeom>
          <a:solidFill>
            <a:srgbClr val="CCFFFF"/>
          </a:solidFill>
          <a:ln w="12700">
            <a:solidFill>
              <a:schemeClr val="tx1"/>
            </a:solidFill>
            <a:miter lim="800000"/>
            <a:headEnd/>
            <a:tailEnd/>
          </a:ln>
        </p:spPr>
        <p:txBody>
          <a:bodyPr wrap="none" anchor="ctr"/>
          <a:lstStyle/>
          <a:p>
            <a:endParaRPr lang="de-DE"/>
          </a:p>
        </p:txBody>
      </p:sp>
      <p:sp>
        <p:nvSpPr>
          <p:cNvPr id="10253" name="AutoShape 13"/>
          <p:cNvSpPr>
            <a:spLocks noChangeArrowheads="1"/>
          </p:cNvSpPr>
          <p:nvPr/>
        </p:nvSpPr>
        <p:spPr bwMode="auto">
          <a:xfrm>
            <a:off x="2743200" y="2590800"/>
            <a:ext cx="1688123" cy="838200"/>
          </a:xfrm>
          <a:prstGeom prst="cube">
            <a:avLst>
              <a:gd name="adj" fmla="val 24981"/>
            </a:avLst>
          </a:prstGeom>
          <a:solidFill>
            <a:srgbClr val="FFFF99"/>
          </a:solidFill>
          <a:ln w="12700">
            <a:solidFill>
              <a:schemeClr val="tx1"/>
            </a:solidFill>
            <a:miter lim="800000"/>
            <a:headEnd/>
            <a:tailEnd/>
          </a:ln>
        </p:spPr>
        <p:txBody>
          <a:bodyPr wrap="none" anchor="ctr"/>
          <a:lstStyle/>
          <a:p>
            <a:endParaRPr lang="de-DE"/>
          </a:p>
        </p:txBody>
      </p:sp>
      <p:sp>
        <p:nvSpPr>
          <p:cNvPr id="10254" name="AutoShape 14"/>
          <p:cNvSpPr>
            <a:spLocks noChangeArrowheads="1"/>
          </p:cNvSpPr>
          <p:nvPr/>
        </p:nvSpPr>
        <p:spPr bwMode="auto">
          <a:xfrm>
            <a:off x="1125415" y="1905000"/>
            <a:ext cx="1688123" cy="838200"/>
          </a:xfrm>
          <a:prstGeom prst="cube">
            <a:avLst>
              <a:gd name="adj" fmla="val 24981"/>
            </a:avLst>
          </a:prstGeom>
          <a:solidFill>
            <a:srgbClr val="CCFFFF"/>
          </a:solidFill>
          <a:ln w="12700">
            <a:solidFill>
              <a:schemeClr val="tx1"/>
            </a:solidFill>
            <a:miter lim="800000"/>
            <a:headEnd/>
            <a:tailEnd/>
          </a:ln>
        </p:spPr>
        <p:txBody>
          <a:bodyPr wrap="none" anchor="ctr"/>
          <a:lstStyle/>
          <a:p>
            <a:endParaRPr lang="de-DE"/>
          </a:p>
        </p:txBody>
      </p:sp>
      <p:sp>
        <p:nvSpPr>
          <p:cNvPr id="10255" name="AutoShape 15"/>
          <p:cNvSpPr>
            <a:spLocks noChangeArrowheads="1"/>
          </p:cNvSpPr>
          <p:nvPr/>
        </p:nvSpPr>
        <p:spPr bwMode="auto">
          <a:xfrm>
            <a:off x="2743200" y="1905000"/>
            <a:ext cx="1688123" cy="838200"/>
          </a:xfrm>
          <a:prstGeom prst="cube">
            <a:avLst>
              <a:gd name="adj" fmla="val 24981"/>
            </a:avLst>
          </a:prstGeom>
          <a:solidFill>
            <a:srgbClr val="FFFF99"/>
          </a:solidFill>
          <a:ln w="12700">
            <a:solidFill>
              <a:schemeClr val="tx1"/>
            </a:solidFill>
            <a:miter lim="800000"/>
            <a:headEnd/>
            <a:tailEnd/>
          </a:ln>
        </p:spPr>
        <p:txBody>
          <a:bodyPr wrap="none" anchor="ctr"/>
          <a:lstStyle/>
          <a:p>
            <a:endParaRPr lang="de-DE"/>
          </a:p>
        </p:txBody>
      </p:sp>
      <p:sp>
        <p:nvSpPr>
          <p:cNvPr id="10256" name="AutoShape 16"/>
          <p:cNvSpPr>
            <a:spLocks noChangeArrowheads="1"/>
          </p:cNvSpPr>
          <p:nvPr/>
        </p:nvSpPr>
        <p:spPr bwMode="auto">
          <a:xfrm>
            <a:off x="5652120" y="4500563"/>
            <a:ext cx="2031023" cy="838200"/>
          </a:xfrm>
          <a:prstGeom prst="cube">
            <a:avLst>
              <a:gd name="adj" fmla="val 24981"/>
            </a:avLst>
          </a:prstGeom>
          <a:solidFill>
            <a:srgbClr val="CCCCFF"/>
          </a:solidFill>
          <a:ln w="12700">
            <a:solidFill>
              <a:schemeClr val="tx1"/>
            </a:solidFill>
            <a:miter lim="800000"/>
            <a:headEnd/>
            <a:tailEnd/>
          </a:ln>
        </p:spPr>
        <p:txBody>
          <a:bodyPr wrap="none" anchor="ctr"/>
          <a:lstStyle/>
          <a:p>
            <a:pPr>
              <a:buFont typeface="Wingdings" pitchFamily="2" charset="2"/>
              <a:buNone/>
            </a:pPr>
            <a:r>
              <a:rPr lang="de-DE" sz="1600" dirty="0"/>
              <a:t>           Max. </a:t>
            </a:r>
            <a:br>
              <a:rPr lang="de-DE" sz="1600" dirty="0"/>
            </a:br>
            <a:r>
              <a:rPr lang="de-DE" sz="1600" dirty="0"/>
              <a:t>2 weitere Fächer</a:t>
            </a:r>
          </a:p>
        </p:txBody>
      </p:sp>
      <p:sp>
        <p:nvSpPr>
          <p:cNvPr id="10257" name="Rectangle 17"/>
          <p:cNvSpPr>
            <a:spLocks noChangeArrowheads="1"/>
          </p:cNvSpPr>
          <p:nvPr/>
        </p:nvSpPr>
        <p:spPr bwMode="auto">
          <a:xfrm>
            <a:off x="1406769" y="5867401"/>
            <a:ext cx="6400800" cy="366767"/>
          </a:xfrm>
          <a:prstGeom prst="rect">
            <a:avLst/>
          </a:prstGeom>
          <a:noFill/>
          <a:ln w="9525">
            <a:noFill/>
            <a:miter lim="800000"/>
            <a:headEnd/>
            <a:tailEnd/>
          </a:ln>
        </p:spPr>
        <p:txBody>
          <a:bodyPr lIns="90488" tIns="44450" rIns="90488" bIns="44450">
            <a:spAutoFit/>
          </a:bodyPr>
          <a:lstStyle/>
          <a:p>
            <a:pPr algn="ctr">
              <a:buClrTx/>
              <a:buFontTx/>
              <a:buNone/>
            </a:pPr>
            <a:r>
              <a:rPr lang="de-DE"/>
              <a:t>Einführungsphase : 34 WST</a:t>
            </a:r>
          </a:p>
        </p:txBody>
      </p:sp>
      <p:sp>
        <p:nvSpPr>
          <p:cNvPr id="10258" name="AutoShape 19"/>
          <p:cNvSpPr>
            <a:spLocks noChangeArrowheads="1"/>
          </p:cNvSpPr>
          <p:nvPr/>
        </p:nvSpPr>
        <p:spPr bwMode="auto">
          <a:xfrm>
            <a:off x="5652120" y="3500438"/>
            <a:ext cx="2005980" cy="838200"/>
          </a:xfrm>
          <a:prstGeom prst="cube">
            <a:avLst>
              <a:gd name="adj" fmla="val 24981"/>
            </a:avLst>
          </a:prstGeom>
          <a:solidFill>
            <a:srgbClr val="CCCCFF"/>
          </a:solidFill>
          <a:ln w="12700">
            <a:solidFill>
              <a:schemeClr val="tx1"/>
            </a:solidFill>
            <a:miter lim="800000"/>
            <a:headEnd/>
            <a:tailEnd/>
          </a:ln>
        </p:spPr>
        <p:txBody>
          <a:bodyPr wrap="none" anchor="ctr"/>
          <a:lstStyle/>
          <a:p>
            <a:endParaRPr lang="de-DE"/>
          </a:p>
        </p:txBody>
      </p:sp>
      <p:sp>
        <p:nvSpPr>
          <p:cNvPr id="10259" name="Rectangle 20"/>
          <p:cNvSpPr>
            <a:spLocks noChangeArrowheads="1"/>
          </p:cNvSpPr>
          <p:nvPr/>
        </p:nvSpPr>
        <p:spPr bwMode="auto">
          <a:xfrm>
            <a:off x="5838092" y="3857626"/>
            <a:ext cx="1547446" cy="339725"/>
          </a:xfrm>
          <a:prstGeom prst="rect">
            <a:avLst/>
          </a:prstGeom>
          <a:noFill/>
          <a:ln w="9525">
            <a:noFill/>
            <a:miter lim="800000"/>
            <a:headEnd/>
            <a:tailEnd/>
          </a:ln>
        </p:spPr>
        <p:txBody>
          <a:bodyPr lIns="90488" tIns="44450" rIns="90488" bIns="44450">
            <a:spAutoFit/>
          </a:bodyPr>
          <a:lstStyle/>
          <a:p>
            <a:pPr algn="ctr">
              <a:buClrTx/>
              <a:buFontTx/>
              <a:buNone/>
            </a:pPr>
            <a:r>
              <a:rPr lang="de-DE" sz="1600"/>
              <a:t>Vertiefungsfach</a:t>
            </a:r>
          </a:p>
        </p:txBody>
      </p:sp>
      <p:sp>
        <p:nvSpPr>
          <p:cNvPr id="10260" name="Rectangle 21"/>
          <p:cNvSpPr>
            <a:spLocks noChangeArrowheads="1"/>
          </p:cNvSpPr>
          <p:nvPr/>
        </p:nvSpPr>
        <p:spPr bwMode="auto">
          <a:xfrm>
            <a:off x="1266092" y="2209801"/>
            <a:ext cx="1195754" cy="366767"/>
          </a:xfrm>
          <a:prstGeom prst="rect">
            <a:avLst/>
          </a:prstGeom>
          <a:noFill/>
          <a:ln w="9525">
            <a:noFill/>
            <a:miter lim="800000"/>
            <a:headEnd/>
            <a:tailEnd/>
          </a:ln>
        </p:spPr>
        <p:txBody>
          <a:bodyPr lIns="90488" tIns="44450" rIns="90488" bIns="44450">
            <a:spAutoFit/>
          </a:bodyPr>
          <a:lstStyle/>
          <a:p>
            <a:pPr algn="ctr">
              <a:buClrTx/>
              <a:buFontTx/>
              <a:buNone/>
            </a:pPr>
            <a:r>
              <a:rPr lang="de-DE"/>
              <a:t>Deutsch</a:t>
            </a:r>
          </a:p>
        </p:txBody>
      </p:sp>
      <p:sp>
        <p:nvSpPr>
          <p:cNvPr id="10261" name="Rectangle 22"/>
          <p:cNvSpPr>
            <a:spLocks noChangeArrowheads="1"/>
          </p:cNvSpPr>
          <p:nvPr/>
        </p:nvSpPr>
        <p:spPr bwMode="auto">
          <a:xfrm>
            <a:off x="1055077" y="2928939"/>
            <a:ext cx="1688123" cy="371475"/>
          </a:xfrm>
          <a:prstGeom prst="rect">
            <a:avLst/>
          </a:prstGeom>
          <a:noFill/>
          <a:ln w="9525">
            <a:noFill/>
            <a:miter lim="800000"/>
            <a:headEnd/>
            <a:tailEnd/>
          </a:ln>
        </p:spPr>
        <p:txBody>
          <a:bodyPr lIns="90488" tIns="44450" rIns="90488" bIns="44450">
            <a:spAutoFit/>
          </a:bodyPr>
          <a:lstStyle/>
          <a:p>
            <a:pPr algn="ctr">
              <a:buClrTx/>
              <a:buFontTx/>
              <a:buNone/>
            </a:pPr>
            <a:r>
              <a:rPr lang="de-DE" sz="1800" b="1"/>
              <a:t>Englisch</a:t>
            </a:r>
          </a:p>
        </p:txBody>
      </p:sp>
      <p:sp>
        <p:nvSpPr>
          <p:cNvPr id="10262" name="Rectangle 23"/>
          <p:cNvSpPr>
            <a:spLocks noChangeArrowheads="1"/>
          </p:cNvSpPr>
          <p:nvPr/>
        </p:nvSpPr>
        <p:spPr bwMode="auto">
          <a:xfrm>
            <a:off x="1125415" y="3581401"/>
            <a:ext cx="1547446" cy="366767"/>
          </a:xfrm>
          <a:prstGeom prst="rect">
            <a:avLst/>
          </a:prstGeom>
          <a:noFill/>
          <a:ln w="9525">
            <a:noFill/>
            <a:miter lim="800000"/>
            <a:headEnd/>
            <a:tailEnd/>
          </a:ln>
        </p:spPr>
        <p:txBody>
          <a:bodyPr lIns="90488" tIns="44450" rIns="90488" bIns="44450">
            <a:spAutoFit/>
          </a:bodyPr>
          <a:lstStyle/>
          <a:p>
            <a:pPr algn="ctr">
              <a:buClrTx/>
              <a:buFontTx/>
              <a:buNone/>
            </a:pPr>
            <a:r>
              <a:rPr lang="de-DE"/>
              <a:t>Kunst/Musik</a:t>
            </a:r>
          </a:p>
        </p:txBody>
      </p:sp>
      <p:sp>
        <p:nvSpPr>
          <p:cNvPr id="10263" name="Rectangle 24"/>
          <p:cNvSpPr>
            <a:spLocks noChangeArrowheads="1"/>
          </p:cNvSpPr>
          <p:nvPr/>
        </p:nvSpPr>
        <p:spPr bwMode="auto">
          <a:xfrm>
            <a:off x="2813538" y="2209801"/>
            <a:ext cx="1477108" cy="366767"/>
          </a:xfrm>
          <a:prstGeom prst="rect">
            <a:avLst/>
          </a:prstGeom>
          <a:noFill/>
          <a:ln w="9525">
            <a:noFill/>
            <a:miter lim="800000"/>
            <a:headEnd/>
            <a:tailEnd/>
          </a:ln>
        </p:spPr>
        <p:txBody>
          <a:bodyPr lIns="90488" tIns="44450" rIns="90488" bIns="44450">
            <a:spAutoFit/>
          </a:bodyPr>
          <a:lstStyle/>
          <a:p>
            <a:pPr algn="ctr">
              <a:buClrTx/>
              <a:buFontTx/>
              <a:buNone/>
            </a:pPr>
            <a:r>
              <a:rPr lang="de-DE"/>
              <a:t>Mathematik</a:t>
            </a:r>
          </a:p>
        </p:txBody>
      </p:sp>
      <p:sp>
        <p:nvSpPr>
          <p:cNvPr id="10264" name="Rectangle 25"/>
          <p:cNvSpPr>
            <a:spLocks noChangeArrowheads="1"/>
          </p:cNvSpPr>
          <p:nvPr/>
        </p:nvSpPr>
        <p:spPr bwMode="auto">
          <a:xfrm>
            <a:off x="2857500" y="2780928"/>
            <a:ext cx="1282452" cy="643766"/>
          </a:xfrm>
          <a:prstGeom prst="rect">
            <a:avLst/>
          </a:prstGeom>
          <a:noFill/>
          <a:ln w="9525">
            <a:noFill/>
            <a:miter lim="800000"/>
            <a:headEnd/>
            <a:tailEnd/>
          </a:ln>
        </p:spPr>
        <p:txBody>
          <a:bodyPr wrap="square" lIns="90488" tIns="44450" rIns="90488" bIns="44450">
            <a:spAutoFit/>
          </a:bodyPr>
          <a:lstStyle/>
          <a:p>
            <a:pPr algn="ctr">
              <a:buClrTx/>
              <a:buFontTx/>
              <a:buNone/>
            </a:pPr>
            <a:r>
              <a:rPr lang="de-DE" sz="1800" dirty="0"/>
              <a:t>Naturwissen-</a:t>
            </a:r>
            <a:r>
              <a:rPr lang="de-DE" sz="1800" dirty="0" err="1"/>
              <a:t>schaft</a:t>
            </a:r>
            <a:endParaRPr lang="de-DE" sz="1600" dirty="0"/>
          </a:p>
        </p:txBody>
      </p:sp>
      <p:sp>
        <p:nvSpPr>
          <p:cNvPr id="10265" name="Rectangle 26"/>
          <p:cNvSpPr>
            <a:spLocks noChangeArrowheads="1"/>
          </p:cNvSpPr>
          <p:nvPr/>
        </p:nvSpPr>
        <p:spPr bwMode="auto">
          <a:xfrm>
            <a:off x="2672862" y="3581401"/>
            <a:ext cx="1688123" cy="366767"/>
          </a:xfrm>
          <a:prstGeom prst="rect">
            <a:avLst/>
          </a:prstGeom>
          <a:noFill/>
          <a:ln w="9525">
            <a:noFill/>
            <a:miter lim="800000"/>
            <a:headEnd/>
            <a:tailEnd/>
          </a:ln>
        </p:spPr>
        <p:txBody>
          <a:bodyPr lIns="90488" tIns="44450" rIns="90488" bIns="44450">
            <a:spAutoFit/>
          </a:bodyPr>
          <a:lstStyle/>
          <a:p>
            <a:pPr algn="ctr">
              <a:buClrTx/>
              <a:buFontTx/>
              <a:buNone/>
            </a:pPr>
            <a:r>
              <a:rPr lang="de-DE" sz="1800"/>
              <a:t>Religionslehre</a:t>
            </a:r>
          </a:p>
        </p:txBody>
      </p:sp>
      <p:sp>
        <p:nvSpPr>
          <p:cNvPr id="10266" name="Rectangle 27"/>
          <p:cNvSpPr>
            <a:spLocks noChangeArrowheads="1"/>
          </p:cNvSpPr>
          <p:nvPr/>
        </p:nvSpPr>
        <p:spPr bwMode="auto">
          <a:xfrm>
            <a:off x="2813538" y="4267201"/>
            <a:ext cx="1195754" cy="366767"/>
          </a:xfrm>
          <a:prstGeom prst="rect">
            <a:avLst/>
          </a:prstGeom>
          <a:noFill/>
          <a:ln w="9525">
            <a:noFill/>
            <a:miter lim="800000"/>
            <a:headEnd/>
            <a:tailEnd/>
          </a:ln>
        </p:spPr>
        <p:txBody>
          <a:bodyPr lIns="90488" tIns="44450" rIns="90488" bIns="44450">
            <a:spAutoFit/>
          </a:bodyPr>
          <a:lstStyle/>
          <a:p>
            <a:pPr algn="ctr">
              <a:buClrTx/>
              <a:buFontTx/>
              <a:buNone/>
            </a:pPr>
            <a:r>
              <a:rPr lang="de-DE"/>
              <a:t>Sport</a:t>
            </a:r>
          </a:p>
        </p:txBody>
      </p:sp>
      <p:sp>
        <p:nvSpPr>
          <p:cNvPr id="10267" name="Rectangle 28"/>
          <p:cNvSpPr>
            <a:spLocks noChangeArrowheads="1"/>
          </p:cNvSpPr>
          <p:nvPr/>
        </p:nvSpPr>
        <p:spPr bwMode="auto">
          <a:xfrm>
            <a:off x="1055077" y="4114801"/>
            <a:ext cx="1688123" cy="797654"/>
          </a:xfrm>
          <a:prstGeom prst="rect">
            <a:avLst/>
          </a:prstGeom>
          <a:noFill/>
          <a:ln w="9525">
            <a:noFill/>
            <a:miter lim="800000"/>
            <a:headEnd/>
            <a:tailEnd/>
          </a:ln>
        </p:spPr>
        <p:txBody>
          <a:bodyPr lIns="90488" tIns="44450" rIns="90488" bIns="44450">
            <a:spAutoFit/>
          </a:bodyPr>
          <a:lstStyle/>
          <a:p>
            <a:pPr algn="ctr">
              <a:buClrTx/>
              <a:buFontTx/>
              <a:buNone/>
            </a:pPr>
            <a:r>
              <a:rPr lang="de-DE" sz="1600" b="1" dirty="0"/>
              <a:t>Geschichte-E</a:t>
            </a:r>
            <a:br>
              <a:rPr lang="de-DE" sz="1600" b="1" dirty="0"/>
            </a:br>
            <a:r>
              <a:rPr lang="de-DE" sz="1600" b="1" dirty="0"/>
              <a:t>+Erdkunde-E         </a:t>
            </a:r>
            <a:endParaRPr lang="de-DE" sz="1600" dirty="0"/>
          </a:p>
          <a:p>
            <a:pPr algn="ctr">
              <a:buClrTx/>
              <a:buFontTx/>
              <a:buNone/>
            </a:pPr>
            <a:endParaRPr lang="de-DE" sz="1400" dirty="0"/>
          </a:p>
        </p:txBody>
      </p:sp>
      <p:sp>
        <p:nvSpPr>
          <p:cNvPr id="10268" name="Rectangle 29"/>
          <p:cNvSpPr>
            <a:spLocks noChangeArrowheads="1"/>
          </p:cNvSpPr>
          <p:nvPr/>
        </p:nvSpPr>
        <p:spPr bwMode="auto">
          <a:xfrm>
            <a:off x="1274885" y="5006449"/>
            <a:ext cx="3015762" cy="366767"/>
          </a:xfrm>
          <a:prstGeom prst="rect">
            <a:avLst/>
          </a:prstGeom>
          <a:noFill/>
          <a:ln w="9525">
            <a:noFill/>
            <a:miter lim="800000"/>
            <a:headEnd/>
            <a:tailEnd/>
          </a:ln>
        </p:spPr>
        <p:txBody>
          <a:bodyPr lIns="90488" tIns="44450" rIns="90488" bIns="44450">
            <a:spAutoFit/>
          </a:bodyPr>
          <a:lstStyle/>
          <a:p>
            <a:pPr algn="ctr">
              <a:buClrTx/>
              <a:buFontTx/>
              <a:buNone/>
            </a:pPr>
            <a:r>
              <a:rPr lang="de-DE" dirty="0"/>
              <a:t>2. </a:t>
            </a:r>
            <a:r>
              <a:rPr lang="de-DE" dirty="0" err="1"/>
              <a:t>FS</a:t>
            </a:r>
            <a:r>
              <a:rPr lang="de-DE" dirty="0"/>
              <a:t> oder 2. NW</a:t>
            </a:r>
          </a:p>
        </p:txBody>
      </p:sp>
    </p:spTree>
    <p:extLst>
      <p:ext uri="{BB962C8B-B14F-4D97-AF65-F5344CB8AC3E}">
        <p14:creationId xmlns:p14="http://schemas.microsoft.com/office/powerpoint/2010/main" val="1237087146"/>
      </p:ext>
    </p:extLst>
  </p:cSld>
  <p:clrMapOvr>
    <a:masterClrMapping/>
  </p:clrMapOvr>
  <p:transition>
    <p:pull dir="d"/>
  </p:transition>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hule">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1492</Words>
  <Application>Microsoft Office PowerPoint</Application>
  <PresentationFormat>Bildschirmpräsentation (4:3)</PresentationFormat>
  <Paragraphs>327</Paragraphs>
  <Slides>28</Slides>
  <Notes>23</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Larissa-Design</vt:lpstr>
      <vt:lpstr>PowerPoint-Präsentation</vt:lpstr>
      <vt:lpstr>Agenda</vt:lpstr>
      <vt:lpstr>Abschlüsse der gymnasialen Oberstufe</vt:lpstr>
      <vt:lpstr>Aufbau und Dauer  der gymnasialen Oberstufe</vt:lpstr>
      <vt:lpstr>Leistungskurse und Grundkurse</vt:lpstr>
      <vt:lpstr>Aufgabenfelder und Fächer</vt:lpstr>
      <vt:lpstr>Belegung in der Einführungsphase</vt:lpstr>
      <vt:lpstr>Belegung in der Einführungsphase -Wahloptionen </vt:lpstr>
      <vt:lpstr>Bilinguale Schullaufbahn - Pflichtbelegung</vt:lpstr>
      <vt:lpstr>Gesellschaftswissenschaften und Kunst / Musik am St. Michael-Gymnasium</vt:lpstr>
      <vt:lpstr>Belegung der Fremdsprachen</vt:lpstr>
      <vt:lpstr>Latein in der Oberstufe</vt:lpstr>
      <vt:lpstr>Schriftlichkeit</vt:lpstr>
      <vt:lpstr>LK/GK-Wahlen für die  Qualifikationsphase (Q1/Q2) </vt:lpstr>
      <vt:lpstr>Bilinguale Schullaufbahn – Einführungsphase und Qualifikationsphase</vt:lpstr>
      <vt:lpstr>Bilinguale Schullaufbahn –lohnt sich das? </vt:lpstr>
      <vt:lpstr>Bilinguale Schullaufbahn –lohnt sich das? </vt:lpstr>
      <vt:lpstr>Die 4 Abiturfächer  Grundbedingungen</vt:lpstr>
      <vt:lpstr>Abiturfachkombinationen</vt:lpstr>
      <vt:lpstr>PowerPoint-Präsentation</vt:lpstr>
      <vt:lpstr>Beispiel Belegung</vt:lpstr>
      <vt:lpstr>PowerPoint-Präsentation</vt:lpstr>
      <vt:lpstr>PowerPoint-Präsentation</vt:lpstr>
      <vt:lpstr>Auslandsaufenthalt in der EF</vt:lpstr>
      <vt:lpstr>Weitere Angebote in der Oberstufe</vt:lpstr>
      <vt:lpstr>iPad in der Oberstufe</vt:lpstr>
      <vt:lpstr>Ihre Fragen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Windows-Benutzer</dc:creator>
  <cp:lastModifiedBy>Katharina Regh</cp:lastModifiedBy>
  <cp:revision>63</cp:revision>
  <dcterms:created xsi:type="dcterms:W3CDTF">2021-03-16T20:59:35Z</dcterms:created>
  <dcterms:modified xsi:type="dcterms:W3CDTF">2026-03-23T10:58:17Z</dcterms:modified>
</cp:coreProperties>
</file>